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sldIdLst>
    <p:sldId id="257" r:id="rId2"/>
    <p:sldId id="258" r:id="rId3"/>
    <p:sldId id="262" r:id="rId4"/>
    <p:sldId id="263" r:id="rId5"/>
    <p:sldId id="264" r:id="rId6"/>
    <p:sldId id="265" r:id="rId7"/>
    <p:sldId id="321" r:id="rId8"/>
  </p:sldIdLst>
  <p:sldSz cx="12192000" cy="6858000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42"/>
    <p:restoredTop sz="96395"/>
  </p:normalViewPr>
  <p:slideViewPr>
    <p:cSldViewPr snapToGrid="0">
      <p:cViewPr varScale="1">
        <p:scale>
          <a:sx n="116" d="100"/>
          <a:sy n="116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HK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C9EF6-AFD9-A44F-8F01-219838F5FFCB}" type="datetimeFigureOut">
              <a:rPr kumimoji="1" lang="zh-HK" altLang="en-US" smtClean="0"/>
              <a:t>09/12/23</a:t>
            </a:fld>
            <a:endParaRPr kumimoji="1" lang="zh-HK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K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  <a:endParaRPr kumimoji="1" lang="zh-HK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HK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7B6CE8-3991-6140-B2AE-6BC5F8F19DDB}" type="slidenum">
              <a:rPr kumimoji="1" lang="zh-HK" altLang="en-US" smtClean="0"/>
              <a:t>‹#›</a:t>
            </a:fld>
            <a:endParaRPr kumimoji="1" lang="zh-HK" altLang="en-US"/>
          </a:p>
        </p:txBody>
      </p:sp>
    </p:spTree>
    <p:extLst>
      <p:ext uri="{BB962C8B-B14F-4D97-AF65-F5344CB8AC3E}">
        <p14:creationId xmlns:p14="http://schemas.microsoft.com/office/powerpoint/2010/main" val="446618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cf7a3c503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cf7a3c503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4865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76156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2570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cd8a80d6b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cd8a80d6b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1857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386633" y="1766000"/>
            <a:ext cx="9418800" cy="27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8666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86667" y="4502800"/>
            <a:ext cx="9418800" cy="58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1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" name="Google Shape;12;p2"/>
          <p:cNvCxnSpPr/>
          <p:nvPr/>
        </p:nvCxnSpPr>
        <p:spPr>
          <a:xfrm flipH="1">
            <a:off x="-343967" y="-96733"/>
            <a:ext cx="4063200" cy="1795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" name="Google Shape;13;p2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" name="Google Shape;14;p2"/>
          <p:cNvCxnSpPr/>
          <p:nvPr/>
        </p:nvCxnSpPr>
        <p:spPr>
          <a:xfrm flipH="1">
            <a:off x="8623267" y="5247167"/>
            <a:ext cx="4063200" cy="1795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97916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>
            <a:spLocks noGrp="1"/>
          </p:cNvSpPr>
          <p:nvPr>
            <p:ph type="title" hasCustomPrompt="1"/>
          </p:nvPr>
        </p:nvSpPr>
        <p:spPr>
          <a:xfrm>
            <a:off x="950967" y="1793817"/>
            <a:ext cx="10290000" cy="21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2019100" y="4251531"/>
            <a:ext cx="81604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cxnSp>
        <p:nvCxnSpPr>
          <p:cNvPr id="68" name="Google Shape;68;p11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69;p11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70;p11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56496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79376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3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477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1"/>
          </p:nvPr>
        </p:nvSpPr>
        <p:spPr>
          <a:xfrm>
            <a:off x="6668000" y="2590567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subTitle" idx="2"/>
          </p:nvPr>
        </p:nvSpPr>
        <p:spPr>
          <a:xfrm>
            <a:off x="6668000" y="3006800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2206933" y="2590567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2206933" y="3006800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6668000" y="4965267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6668000" y="5381500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7"/>
          </p:nvPr>
        </p:nvSpPr>
        <p:spPr>
          <a:xfrm>
            <a:off x="2206933" y="4965267"/>
            <a:ext cx="3314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8"/>
          </p:nvPr>
        </p:nvSpPr>
        <p:spPr>
          <a:xfrm>
            <a:off x="2207000" y="5381500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title" idx="9" hasCustomPrompt="1"/>
          </p:nvPr>
        </p:nvSpPr>
        <p:spPr>
          <a:xfrm>
            <a:off x="3171533" y="173811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4" name="Google Shape;84;p13"/>
          <p:cNvSpPr txBox="1">
            <a:spLocks noGrp="1"/>
          </p:cNvSpPr>
          <p:nvPr>
            <p:ph type="title" idx="13" hasCustomPrompt="1"/>
          </p:nvPr>
        </p:nvSpPr>
        <p:spPr>
          <a:xfrm>
            <a:off x="7632600" y="173811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14" hasCustomPrompt="1"/>
          </p:nvPr>
        </p:nvSpPr>
        <p:spPr>
          <a:xfrm>
            <a:off x="3171600" y="411031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15" hasCustomPrompt="1"/>
          </p:nvPr>
        </p:nvSpPr>
        <p:spPr>
          <a:xfrm>
            <a:off x="7632600" y="4110317"/>
            <a:ext cx="1385600" cy="89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cxnSp>
        <p:nvCxnSpPr>
          <p:cNvPr id="87" name="Google Shape;87;p1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523200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title"/>
          </p:nvPr>
        </p:nvSpPr>
        <p:spPr>
          <a:xfrm>
            <a:off x="960000" y="2236291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title" idx="2" hasCustomPrompt="1"/>
          </p:nvPr>
        </p:nvSpPr>
        <p:spPr>
          <a:xfrm>
            <a:off x="1976800" y="146043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1"/>
          </p:nvPr>
        </p:nvSpPr>
        <p:spPr>
          <a:xfrm>
            <a:off x="960000" y="2774932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title" idx="3"/>
          </p:nvPr>
        </p:nvSpPr>
        <p:spPr>
          <a:xfrm>
            <a:off x="4538400" y="2236291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title" idx="4" hasCustomPrompt="1"/>
          </p:nvPr>
        </p:nvSpPr>
        <p:spPr>
          <a:xfrm>
            <a:off x="5555200" y="146043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4538400" y="2774944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title" idx="6"/>
          </p:nvPr>
        </p:nvSpPr>
        <p:spPr>
          <a:xfrm>
            <a:off x="8116800" y="2236291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 idx="7" hasCustomPrompt="1"/>
          </p:nvPr>
        </p:nvSpPr>
        <p:spPr>
          <a:xfrm>
            <a:off x="9133600" y="146043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8"/>
          </p:nvPr>
        </p:nvSpPr>
        <p:spPr>
          <a:xfrm>
            <a:off x="8116800" y="2774944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title" idx="9"/>
          </p:nvPr>
        </p:nvSpPr>
        <p:spPr>
          <a:xfrm>
            <a:off x="960000" y="4418105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13" hasCustomPrompt="1"/>
          </p:nvPr>
        </p:nvSpPr>
        <p:spPr>
          <a:xfrm>
            <a:off x="1976800" y="361878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subTitle" idx="14"/>
          </p:nvPr>
        </p:nvSpPr>
        <p:spPr>
          <a:xfrm>
            <a:off x="960000" y="4941151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5"/>
          </p:nvPr>
        </p:nvSpPr>
        <p:spPr>
          <a:xfrm>
            <a:off x="4538400" y="4418105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6" hasCustomPrompt="1"/>
          </p:nvPr>
        </p:nvSpPr>
        <p:spPr>
          <a:xfrm>
            <a:off x="5555200" y="361878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17"/>
          </p:nvPr>
        </p:nvSpPr>
        <p:spPr>
          <a:xfrm>
            <a:off x="4538400" y="4941151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title" idx="18"/>
          </p:nvPr>
        </p:nvSpPr>
        <p:spPr>
          <a:xfrm>
            <a:off x="8116800" y="4418105"/>
            <a:ext cx="3115200" cy="5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title" idx="19" hasCustomPrompt="1"/>
          </p:nvPr>
        </p:nvSpPr>
        <p:spPr>
          <a:xfrm>
            <a:off x="9133600" y="3618783"/>
            <a:ext cx="108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900"/>
              <a:buNone/>
              <a:defRPr sz="5067"/>
            </a:lvl1pPr>
            <a:lvl2pPr lvl="1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3900"/>
              <a:buNone/>
              <a:defRPr sz="5200"/>
            </a:lvl9pPr>
          </a:lstStyle>
          <a:p>
            <a:r>
              <a:t>xx%</a:t>
            </a:r>
          </a:p>
        </p:txBody>
      </p:sp>
      <p:sp>
        <p:nvSpPr>
          <p:cNvPr id="107" name="Google Shape;107;p14"/>
          <p:cNvSpPr txBox="1">
            <a:spLocks noGrp="1"/>
          </p:cNvSpPr>
          <p:nvPr>
            <p:ph type="subTitle" idx="20"/>
          </p:nvPr>
        </p:nvSpPr>
        <p:spPr>
          <a:xfrm>
            <a:off x="8116800" y="4941151"/>
            <a:ext cx="311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4"/>
          <p:cNvSpPr txBox="1">
            <a:spLocks noGrp="1"/>
          </p:cNvSpPr>
          <p:nvPr>
            <p:ph type="title" idx="21"/>
          </p:nvPr>
        </p:nvSpPr>
        <p:spPr>
          <a:xfrm>
            <a:off x="3109867" y="593367"/>
            <a:ext cx="5972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14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4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2" name="Google Shape;112;p14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0934222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 txBox="1">
            <a:spLocks noGrp="1"/>
          </p:cNvSpPr>
          <p:nvPr>
            <p:ph type="title"/>
          </p:nvPr>
        </p:nvSpPr>
        <p:spPr>
          <a:xfrm>
            <a:off x="3214000" y="3744337"/>
            <a:ext cx="57640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2457200" y="2215951"/>
            <a:ext cx="7277600" cy="13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" name="Google Shape;116;p15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7" name="Google Shape;117;p15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665625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6"/>
          <p:cNvSpPr txBox="1">
            <a:spLocks noGrp="1"/>
          </p:cNvSpPr>
          <p:nvPr>
            <p:ph type="title"/>
          </p:nvPr>
        </p:nvSpPr>
        <p:spPr>
          <a:xfrm>
            <a:off x="933200" y="3761684"/>
            <a:ext cx="5764000" cy="6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Crimson Text"/>
              <a:buNone/>
              <a:defRPr sz="6400">
                <a:latin typeface="Crimson Text"/>
                <a:ea typeface="Crimson Text"/>
                <a:cs typeface="Crimson Text"/>
                <a:sym typeface="Crimson Text"/>
              </a:defRPr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933200" y="2234536"/>
            <a:ext cx="7277600" cy="132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21" name="Google Shape;121;p16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2" name="Google Shape;122;p16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3" name="Google Shape;123;p16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4" name="Google Shape;124;p16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713130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3531200" y="2242667"/>
            <a:ext cx="5129600" cy="3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2309400" y="593367"/>
            <a:ext cx="757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9" name="Google Shape;129;p17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0" name="Google Shape;130;p17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1" name="Google Shape;131;p17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172897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title"/>
          </p:nvPr>
        </p:nvSpPr>
        <p:spPr>
          <a:xfrm>
            <a:off x="2659800" y="1977100"/>
            <a:ext cx="6872400" cy="17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"/>
          </p:nvPr>
        </p:nvSpPr>
        <p:spPr>
          <a:xfrm>
            <a:off x="3066000" y="3962867"/>
            <a:ext cx="60600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cxnSp>
        <p:nvCxnSpPr>
          <p:cNvPr id="135" name="Google Shape;135;p18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6" name="Google Shape;136;p18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7026095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>
            <a:spLocks noGrp="1"/>
          </p:cNvSpPr>
          <p:nvPr>
            <p:ph type="title"/>
          </p:nvPr>
        </p:nvSpPr>
        <p:spPr>
          <a:xfrm>
            <a:off x="4990467" y="2066500"/>
            <a:ext cx="6060000" cy="17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1pPr>
            <a:lvl2pPr lvl="1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9000"/>
              <a:buNone/>
              <a:defRPr sz="12000"/>
            </a:lvl9pPr>
          </a:lstStyle>
          <a:p>
            <a:endParaRPr/>
          </a:p>
        </p:txBody>
      </p:sp>
      <p:sp>
        <p:nvSpPr>
          <p:cNvPr id="139" name="Google Shape;139;p19"/>
          <p:cNvSpPr txBox="1">
            <a:spLocks noGrp="1"/>
          </p:cNvSpPr>
          <p:nvPr>
            <p:ph type="subTitle" idx="1"/>
          </p:nvPr>
        </p:nvSpPr>
        <p:spPr>
          <a:xfrm>
            <a:off x="4990467" y="4052284"/>
            <a:ext cx="6060000" cy="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cxnSp>
        <p:nvCxnSpPr>
          <p:cNvPr id="140" name="Google Shape;140;p19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1" name="Google Shape;141;p19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2" name="Google Shape;142;p19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3" name="Google Shape;143;p19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19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5" name="Google Shape;145;p19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9846201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 txBox="1">
            <a:spLocks noGrp="1"/>
          </p:cNvSpPr>
          <p:nvPr>
            <p:ph type="title"/>
          </p:nvPr>
        </p:nvSpPr>
        <p:spPr>
          <a:xfrm>
            <a:off x="2237233" y="3349071"/>
            <a:ext cx="4953200" cy="107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48" name="Google Shape;148;p20"/>
          <p:cNvSpPr txBox="1">
            <a:spLocks noGrp="1"/>
          </p:cNvSpPr>
          <p:nvPr>
            <p:ph type="title" idx="2" hasCustomPrompt="1"/>
          </p:nvPr>
        </p:nvSpPr>
        <p:spPr>
          <a:xfrm>
            <a:off x="4989233" y="1979591"/>
            <a:ext cx="2201200" cy="13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49" name="Google Shape;149;p20"/>
          <p:cNvSpPr txBox="1">
            <a:spLocks noGrp="1"/>
          </p:cNvSpPr>
          <p:nvPr>
            <p:ph type="subTitle" idx="1"/>
          </p:nvPr>
        </p:nvSpPr>
        <p:spPr>
          <a:xfrm>
            <a:off x="1108833" y="4325333"/>
            <a:ext cx="6081600" cy="5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0"/>
          <p:cNvCxnSpPr/>
          <p:nvPr/>
        </p:nvCxnSpPr>
        <p:spPr>
          <a:xfrm rot="10800000">
            <a:off x="-400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0"/>
          <p:cNvCxnSpPr/>
          <p:nvPr/>
        </p:nvCxnSpPr>
        <p:spPr>
          <a:xfrm rot="10800000">
            <a:off x="-400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2" name="Google Shape;152;p20"/>
          <p:cNvCxnSpPr/>
          <p:nvPr/>
        </p:nvCxnSpPr>
        <p:spPr>
          <a:xfrm>
            <a:off x="-150500" y="5306367"/>
            <a:ext cx="1838000" cy="1648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3" name="Google Shape;153;p20"/>
          <p:cNvCxnSpPr/>
          <p:nvPr/>
        </p:nvCxnSpPr>
        <p:spPr>
          <a:xfrm>
            <a:off x="10544967" y="-118267"/>
            <a:ext cx="1891600" cy="1419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7931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3619400" y="3155029"/>
            <a:ext cx="4953200" cy="1091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None/>
              <a:defRPr sz="6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4995400" y="1785551"/>
            <a:ext cx="2201200" cy="130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3055200" y="4102233"/>
            <a:ext cx="6081600" cy="5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" name="Google Shape;19;p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" name="Google Shape;20;p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" name="Google Shape;21;p3"/>
          <p:cNvCxnSpPr/>
          <p:nvPr/>
        </p:nvCxnSpPr>
        <p:spPr>
          <a:xfrm flipH="1">
            <a:off x="10598567" y="5306367"/>
            <a:ext cx="1838000" cy="1648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" name="Google Shape;22;p3"/>
          <p:cNvCxnSpPr/>
          <p:nvPr/>
        </p:nvCxnSpPr>
        <p:spPr>
          <a:xfrm flipH="1">
            <a:off x="-150500" y="-118267"/>
            <a:ext cx="1891600" cy="1419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885065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1_Title only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156" name="Google Shape;156;p21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7" name="Google Shape;157;p21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8" name="Google Shape;158;p21"/>
          <p:cNvCxnSpPr/>
          <p:nvPr/>
        </p:nvCxnSpPr>
        <p:spPr>
          <a:xfrm>
            <a:off x="9609800" y="-204233"/>
            <a:ext cx="2827200" cy="1698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5090825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0" name="Google Shape;160;p22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2" name="Google Shape;162;p22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3" name="Google Shape;163;p22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4" name="Google Shape;164;p22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" name="Google Shape;165;p22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49571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>
            <a:spLocks noGrp="1"/>
          </p:cNvSpPr>
          <p:nvPr>
            <p:ph type="title"/>
          </p:nvPr>
        </p:nvSpPr>
        <p:spPr>
          <a:xfrm>
            <a:off x="2503300" y="593367"/>
            <a:ext cx="7185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3"/>
          <p:cNvSpPr txBox="1">
            <a:spLocks noGrp="1"/>
          </p:cNvSpPr>
          <p:nvPr>
            <p:ph type="subTitle" idx="1"/>
          </p:nvPr>
        </p:nvSpPr>
        <p:spPr>
          <a:xfrm>
            <a:off x="4302277" y="1873853"/>
            <a:ext cx="3314800" cy="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170" name="Google Shape;170;p23"/>
          <p:cNvSpPr txBox="1">
            <a:spLocks noGrp="1"/>
          </p:cNvSpPr>
          <p:nvPr>
            <p:ph type="subTitle" idx="2"/>
          </p:nvPr>
        </p:nvSpPr>
        <p:spPr>
          <a:xfrm>
            <a:off x="4302277" y="2408556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3"/>
          <p:cNvSpPr txBox="1">
            <a:spLocks noGrp="1"/>
          </p:cNvSpPr>
          <p:nvPr>
            <p:ph type="subTitle" idx="3"/>
          </p:nvPr>
        </p:nvSpPr>
        <p:spPr>
          <a:xfrm>
            <a:off x="958811" y="1873853"/>
            <a:ext cx="3314800" cy="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172" name="Google Shape;172;p23"/>
          <p:cNvSpPr txBox="1">
            <a:spLocks noGrp="1"/>
          </p:cNvSpPr>
          <p:nvPr>
            <p:ph type="subTitle" idx="4"/>
          </p:nvPr>
        </p:nvSpPr>
        <p:spPr>
          <a:xfrm>
            <a:off x="958811" y="2408556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" name="Google Shape;173;p23"/>
          <p:cNvSpPr txBox="1">
            <a:spLocks noGrp="1"/>
          </p:cNvSpPr>
          <p:nvPr>
            <p:ph type="subTitle" idx="5"/>
          </p:nvPr>
        </p:nvSpPr>
        <p:spPr>
          <a:xfrm>
            <a:off x="4302277" y="4228157"/>
            <a:ext cx="3314800" cy="6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subTitle" idx="6"/>
          </p:nvPr>
        </p:nvSpPr>
        <p:spPr>
          <a:xfrm>
            <a:off x="4302277" y="4753983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subTitle" idx="7"/>
          </p:nvPr>
        </p:nvSpPr>
        <p:spPr>
          <a:xfrm>
            <a:off x="958811" y="4228157"/>
            <a:ext cx="3314800" cy="6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subTitle" idx="8"/>
          </p:nvPr>
        </p:nvSpPr>
        <p:spPr>
          <a:xfrm>
            <a:off x="958877" y="4753983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77" name="Google Shape;177;p2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2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318081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0" name="Google Shape;180;p24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1" name="Google Shape;181;p24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2" name="Google Shape;182;p24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3" name="Google Shape;183;p24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4"/>
          <p:cNvSpPr txBox="1">
            <a:spLocks noGrp="1"/>
          </p:cNvSpPr>
          <p:nvPr>
            <p:ph type="body" idx="1"/>
          </p:nvPr>
        </p:nvSpPr>
        <p:spPr>
          <a:xfrm>
            <a:off x="7397200" y="4010333"/>
            <a:ext cx="3844000" cy="212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4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>
                <a:latin typeface="Vidaloka"/>
                <a:ea typeface="Vidaloka"/>
                <a:cs typeface="Vidaloka"/>
                <a:sym typeface="Vidaloka"/>
              </a:defRPr>
            </a:lvl2pPr>
            <a:lvl3pPr marL="1828754" lvl="2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>
                <a:latin typeface="Vidaloka"/>
                <a:ea typeface="Vidaloka"/>
                <a:cs typeface="Vidaloka"/>
                <a:sym typeface="Vidaloka"/>
              </a:defRPr>
            </a:lvl3pPr>
            <a:lvl4pPr marL="2438339" lvl="3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>
                <a:latin typeface="Vidaloka"/>
                <a:ea typeface="Vidaloka"/>
                <a:cs typeface="Vidaloka"/>
                <a:sym typeface="Vidaloka"/>
              </a:defRPr>
            </a:lvl4pPr>
            <a:lvl5pPr marL="3047924" lvl="4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>
                <a:latin typeface="Vidaloka"/>
                <a:ea typeface="Vidaloka"/>
                <a:cs typeface="Vidaloka"/>
                <a:sym typeface="Vidaloka"/>
              </a:defRPr>
            </a:lvl5pPr>
            <a:lvl6pPr marL="3657509" lvl="5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>
                <a:latin typeface="Vidaloka"/>
                <a:ea typeface="Vidaloka"/>
                <a:cs typeface="Vidaloka"/>
                <a:sym typeface="Vidaloka"/>
              </a:defRPr>
            </a:lvl6pPr>
            <a:lvl7pPr marL="4267093" lvl="6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4000">
                <a:latin typeface="Vidaloka"/>
                <a:ea typeface="Vidaloka"/>
                <a:cs typeface="Vidaloka"/>
                <a:sym typeface="Vidaloka"/>
              </a:defRPr>
            </a:lvl7pPr>
            <a:lvl8pPr marL="4876678" lvl="7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4000">
                <a:latin typeface="Vidaloka"/>
                <a:ea typeface="Vidaloka"/>
                <a:cs typeface="Vidaloka"/>
                <a:sym typeface="Vidaloka"/>
              </a:defRPr>
            </a:lvl8pPr>
            <a:lvl9pPr marL="5486263" lvl="8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4000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726960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>
            <a:spLocks noGrp="1"/>
          </p:cNvSpPr>
          <p:nvPr>
            <p:ph type="title" hasCustomPrompt="1"/>
          </p:nvPr>
        </p:nvSpPr>
        <p:spPr>
          <a:xfrm>
            <a:off x="950967" y="1793833"/>
            <a:ext cx="8160400" cy="21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87" name="Google Shape;187;p25"/>
          <p:cNvSpPr txBox="1">
            <a:spLocks noGrp="1"/>
          </p:cNvSpPr>
          <p:nvPr>
            <p:ph type="subTitle" idx="1"/>
          </p:nvPr>
        </p:nvSpPr>
        <p:spPr>
          <a:xfrm>
            <a:off x="950967" y="4251531"/>
            <a:ext cx="8160400" cy="5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cxnSp>
        <p:nvCxnSpPr>
          <p:cNvPr id="188" name="Google Shape;188;p25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9" name="Google Shape;189;p25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0" name="Google Shape;190;p25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1" name="Google Shape;191;p25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8380205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6"/>
          <p:cNvSpPr txBox="1">
            <a:spLocks noGrp="1"/>
          </p:cNvSpPr>
          <p:nvPr>
            <p:ph type="title"/>
          </p:nvPr>
        </p:nvSpPr>
        <p:spPr>
          <a:xfrm>
            <a:off x="6608133" y="3289833"/>
            <a:ext cx="3300400" cy="86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94" name="Google Shape;194;p26"/>
          <p:cNvSpPr txBox="1">
            <a:spLocks noGrp="1"/>
          </p:cNvSpPr>
          <p:nvPr>
            <p:ph type="title" idx="2" hasCustomPrompt="1"/>
          </p:nvPr>
        </p:nvSpPr>
        <p:spPr>
          <a:xfrm>
            <a:off x="6608133" y="1869767"/>
            <a:ext cx="22012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3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195" name="Google Shape;195;p26"/>
          <p:cNvSpPr txBox="1">
            <a:spLocks noGrp="1"/>
          </p:cNvSpPr>
          <p:nvPr>
            <p:ph type="subTitle" idx="1"/>
          </p:nvPr>
        </p:nvSpPr>
        <p:spPr>
          <a:xfrm>
            <a:off x="6608133" y="4155033"/>
            <a:ext cx="3300400" cy="8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6" name="Google Shape;196;p26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7" name="Google Shape;197;p26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8" name="Google Shape;198;p26"/>
          <p:cNvCxnSpPr/>
          <p:nvPr/>
        </p:nvCxnSpPr>
        <p:spPr>
          <a:xfrm>
            <a:off x="-279467" y="3203267"/>
            <a:ext cx="4192400" cy="3719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49992692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>
            <a:spLocks noGrp="1"/>
          </p:cNvSpPr>
          <p:nvPr>
            <p:ph type="title"/>
          </p:nvPr>
        </p:nvSpPr>
        <p:spPr>
          <a:xfrm>
            <a:off x="5831800" y="1259000"/>
            <a:ext cx="3300400" cy="865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01" name="Google Shape;201;p27"/>
          <p:cNvSpPr txBox="1">
            <a:spLocks noGrp="1"/>
          </p:cNvSpPr>
          <p:nvPr>
            <p:ph type="title" idx="2" hasCustomPrompt="1"/>
          </p:nvPr>
        </p:nvSpPr>
        <p:spPr>
          <a:xfrm>
            <a:off x="3059800" y="1462200"/>
            <a:ext cx="2201200" cy="13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333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 b="1"/>
            </a:lvl9pPr>
          </a:lstStyle>
          <a:p>
            <a:r>
              <a:t>xx%</a:t>
            </a:r>
          </a:p>
        </p:txBody>
      </p:sp>
      <p:sp>
        <p:nvSpPr>
          <p:cNvPr id="202" name="Google Shape;202;p27"/>
          <p:cNvSpPr txBox="1">
            <a:spLocks noGrp="1"/>
          </p:cNvSpPr>
          <p:nvPr>
            <p:ph type="subTitle" idx="1"/>
          </p:nvPr>
        </p:nvSpPr>
        <p:spPr>
          <a:xfrm>
            <a:off x="5831800" y="2124200"/>
            <a:ext cx="3300400" cy="83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03" name="Google Shape;203;p27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4" name="Google Shape;204;p27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Google Shape;205;p27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Google Shape;206;p27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Google Shape;207;p27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27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9785273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8"/>
          <p:cNvSpPr txBox="1">
            <a:spLocks noGrp="1"/>
          </p:cNvSpPr>
          <p:nvPr>
            <p:ph type="title"/>
          </p:nvPr>
        </p:nvSpPr>
        <p:spPr>
          <a:xfrm>
            <a:off x="1391633" y="1230089"/>
            <a:ext cx="4164000" cy="30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8"/>
          <p:cNvSpPr txBox="1">
            <a:spLocks noGrp="1"/>
          </p:cNvSpPr>
          <p:nvPr>
            <p:ph type="subTitle" idx="1"/>
          </p:nvPr>
        </p:nvSpPr>
        <p:spPr>
          <a:xfrm>
            <a:off x="1391633" y="4481251"/>
            <a:ext cx="4018000" cy="1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2" name="Google Shape;212;p28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Google Shape;213;p28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4" name="Google Shape;214;p28"/>
          <p:cNvCxnSpPr/>
          <p:nvPr/>
        </p:nvCxnSpPr>
        <p:spPr>
          <a:xfrm>
            <a:off x="7096867" y="-107500"/>
            <a:ext cx="5340000" cy="26764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811812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9"/>
          <p:cNvSpPr txBox="1">
            <a:spLocks noGrp="1"/>
          </p:cNvSpPr>
          <p:nvPr>
            <p:ph type="title"/>
          </p:nvPr>
        </p:nvSpPr>
        <p:spPr>
          <a:xfrm>
            <a:off x="7081233" y="1283420"/>
            <a:ext cx="4164000" cy="30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4667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1"/>
          </p:nvPr>
        </p:nvSpPr>
        <p:spPr>
          <a:xfrm>
            <a:off x="7081233" y="4534580"/>
            <a:ext cx="4018000" cy="10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cxnSp>
        <p:nvCxnSpPr>
          <p:cNvPr id="218" name="Google Shape;218;p29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Google Shape;219;p29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0" name="Google Shape;220;p29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1" name="Google Shape;221;p29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2" name="Google Shape;222;p29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23" name="Google Shape;223;p29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26240644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subTitle" idx="1"/>
          </p:nvPr>
        </p:nvSpPr>
        <p:spPr>
          <a:xfrm>
            <a:off x="4678667" y="33760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6" name="Google Shape;226;p30"/>
          <p:cNvSpPr txBox="1">
            <a:spLocks noGrp="1"/>
          </p:cNvSpPr>
          <p:nvPr>
            <p:ph type="subTitle" idx="2"/>
          </p:nvPr>
        </p:nvSpPr>
        <p:spPr>
          <a:xfrm>
            <a:off x="4678700" y="3930996"/>
            <a:ext cx="2834800" cy="1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7" name="Google Shape;227;p30"/>
          <p:cNvSpPr txBox="1">
            <a:spLocks noGrp="1"/>
          </p:cNvSpPr>
          <p:nvPr>
            <p:ph type="subTitle" idx="3"/>
          </p:nvPr>
        </p:nvSpPr>
        <p:spPr>
          <a:xfrm>
            <a:off x="1270700" y="33760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28" name="Google Shape;228;p30"/>
          <p:cNvSpPr txBox="1">
            <a:spLocks noGrp="1"/>
          </p:cNvSpPr>
          <p:nvPr>
            <p:ph type="subTitle" idx="4"/>
          </p:nvPr>
        </p:nvSpPr>
        <p:spPr>
          <a:xfrm>
            <a:off x="1270833" y="3930996"/>
            <a:ext cx="2834800" cy="1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30"/>
          <p:cNvSpPr txBox="1">
            <a:spLocks noGrp="1"/>
          </p:cNvSpPr>
          <p:nvPr>
            <p:ph type="subTitle" idx="5"/>
          </p:nvPr>
        </p:nvSpPr>
        <p:spPr>
          <a:xfrm>
            <a:off x="8086500" y="33760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0" name="Google Shape;230;p30"/>
          <p:cNvSpPr txBox="1">
            <a:spLocks noGrp="1"/>
          </p:cNvSpPr>
          <p:nvPr>
            <p:ph type="subTitle" idx="6"/>
          </p:nvPr>
        </p:nvSpPr>
        <p:spPr>
          <a:xfrm>
            <a:off x="8086500" y="3930996"/>
            <a:ext cx="2834800" cy="10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1" name="Google Shape;231;p30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88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32" name="Google Shape;232;p30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3" name="Google Shape;233;p30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75109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628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951000" y="1697233"/>
            <a:ext cx="10290000" cy="43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Lato"/>
              <a:buChar char="●"/>
              <a:defRPr sz="1467"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●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○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  <p:cxnSp>
        <p:nvCxnSpPr>
          <p:cNvPr id="26" name="Google Shape;26;p4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" name="Google Shape;27;p4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" name="Google Shape;28;p4"/>
          <p:cNvCxnSpPr/>
          <p:nvPr/>
        </p:nvCxnSpPr>
        <p:spPr>
          <a:xfrm>
            <a:off x="9179867" y="-151467"/>
            <a:ext cx="3420800" cy="1741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693601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1"/>
          <p:cNvSpPr txBox="1">
            <a:spLocks noGrp="1"/>
          </p:cNvSpPr>
          <p:nvPr>
            <p:ph type="subTitle" idx="1"/>
          </p:nvPr>
        </p:nvSpPr>
        <p:spPr>
          <a:xfrm>
            <a:off x="4678667" y="22584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2"/>
          </p:nvPr>
        </p:nvSpPr>
        <p:spPr>
          <a:xfrm>
            <a:off x="4678700" y="28133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31"/>
          <p:cNvSpPr txBox="1">
            <a:spLocks noGrp="1"/>
          </p:cNvSpPr>
          <p:nvPr>
            <p:ph type="subTitle" idx="3"/>
          </p:nvPr>
        </p:nvSpPr>
        <p:spPr>
          <a:xfrm>
            <a:off x="1270700" y="22584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38" name="Google Shape;238;p31"/>
          <p:cNvSpPr txBox="1">
            <a:spLocks noGrp="1"/>
          </p:cNvSpPr>
          <p:nvPr>
            <p:ph type="subTitle" idx="4"/>
          </p:nvPr>
        </p:nvSpPr>
        <p:spPr>
          <a:xfrm>
            <a:off x="1270833" y="28133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31"/>
          <p:cNvSpPr txBox="1">
            <a:spLocks noGrp="1"/>
          </p:cNvSpPr>
          <p:nvPr>
            <p:ph type="subTitle" idx="5"/>
          </p:nvPr>
        </p:nvSpPr>
        <p:spPr>
          <a:xfrm>
            <a:off x="8086500" y="22584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0" name="Google Shape;240;p31"/>
          <p:cNvSpPr txBox="1">
            <a:spLocks noGrp="1"/>
          </p:cNvSpPr>
          <p:nvPr>
            <p:ph type="subTitle" idx="6"/>
          </p:nvPr>
        </p:nvSpPr>
        <p:spPr>
          <a:xfrm>
            <a:off x="8086500" y="28133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31"/>
          <p:cNvSpPr txBox="1">
            <a:spLocks noGrp="1"/>
          </p:cNvSpPr>
          <p:nvPr>
            <p:ph type="title"/>
          </p:nvPr>
        </p:nvSpPr>
        <p:spPr>
          <a:xfrm>
            <a:off x="1659000" y="593367"/>
            <a:ext cx="88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242" name="Google Shape;242;p31"/>
          <p:cNvSpPr txBox="1">
            <a:spLocks noGrp="1"/>
          </p:cNvSpPr>
          <p:nvPr>
            <p:ph type="subTitle" idx="7"/>
          </p:nvPr>
        </p:nvSpPr>
        <p:spPr>
          <a:xfrm>
            <a:off x="4678667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3" name="Google Shape;243;p31"/>
          <p:cNvSpPr txBox="1">
            <a:spLocks noGrp="1"/>
          </p:cNvSpPr>
          <p:nvPr>
            <p:ph type="subTitle" idx="8"/>
          </p:nvPr>
        </p:nvSpPr>
        <p:spPr>
          <a:xfrm>
            <a:off x="4678700" y="50865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4" name="Google Shape;244;p31"/>
          <p:cNvSpPr txBox="1">
            <a:spLocks noGrp="1"/>
          </p:cNvSpPr>
          <p:nvPr>
            <p:ph type="subTitle" idx="9"/>
          </p:nvPr>
        </p:nvSpPr>
        <p:spPr>
          <a:xfrm>
            <a:off x="1270700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5" name="Google Shape;245;p31"/>
          <p:cNvSpPr txBox="1">
            <a:spLocks noGrp="1"/>
          </p:cNvSpPr>
          <p:nvPr>
            <p:ph type="subTitle" idx="13"/>
          </p:nvPr>
        </p:nvSpPr>
        <p:spPr>
          <a:xfrm>
            <a:off x="1270833" y="50865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31"/>
          <p:cNvSpPr txBox="1">
            <a:spLocks noGrp="1"/>
          </p:cNvSpPr>
          <p:nvPr>
            <p:ph type="subTitle" idx="14"/>
          </p:nvPr>
        </p:nvSpPr>
        <p:spPr>
          <a:xfrm>
            <a:off x="8086500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47" name="Google Shape;247;p31"/>
          <p:cNvSpPr txBox="1">
            <a:spLocks noGrp="1"/>
          </p:cNvSpPr>
          <p:nvPr>
            <p:ph type="subTitle" idx="15"/>
          </p:nvPr>
        </p:nvSpPr>
        <p:spPr>
          <a:xfrm>
            <a:off x="8086500" y="5086599"/>
            <a:ext cx="283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248" name="Google Shape;248;p31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1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" name="Google Shape;250;p31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1" name="Google Shape;251;p31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6289602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 -">
  <p:cSld name="Title and six columns 1 -"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subTitle" idx="1"/>
          </p:nvPr>
        </p:nvSpPr>
        <p:spPr>
          <a:xfrm>
            <a:off x="4552067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subTitle" idx="2"/>
          </p:nvPr>
        </p:nvSpPr>
        <p:spPr>
          <a:xfrm>
            <a:off x="4752267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5" name="Google Shape;255;p32"/>
          <p:cNvSpPr txBox="1">
            <a:spLocks noGrp="1"/>
          </p:cNvSpPr>
          <p:nvPr>
            <p:ph type="subTitle" idx="3"/>
          </p:nvPr>
        </p:nvSpPr>
        <p:spPr>
          <a:xfrm>
            <a:off x="940967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6" name="Google Shape;256;p32"/>
          <p:cNvSpPr txBox="1">
            <a:spLocks noGrp="1"/>
          </p:cNvSpPr>
          <p:nvPr>
            <p:ph type="subTitle" idx="4"/>
          </p:nvPr>
        </p:nvSpPr>
        <p:spPr>
          <a:xfrm>
            <a:off x="1141167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32"/>
          <p:cNvSpPr txBox="1">
            <a:spLocks noGrp="1"/>
          </p:cNvSpPr>
          <p:nvPr>
            <p:ph type="subTitle" idx="5"/>
          </p:nvPr>
        </p:nvSpPr>
        <p:spPr>
          <a:xfrm>
            <a:off x="8163100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58" name="Google Shape;258;p32"/>
          <p:cNvSpPr txBox="1">
            <a:spLocks noGrp="1"/>
          </p:cNvSpPr>
          <p:nvPr>
            <p:ph type="subTitle" idx="6"/>
          </p:nvPr>
        </p:nvSpPr>
        <p:spPr>
          <a:xfrm>
            <a:off x="8363300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9" name="Google Shape;259;p32"/>
          <p:cNvSpPr txBox="1">
            <a:spLocks noGrp="1"/>
          </p:cNvSpPr>
          <p:nvPr>
            <p:ph type="subTitle" idx="7"/>
          </p:nvPr>
        </p:nvSpPr>
        <p:spPr>
          <a:xfrm>
            <a:off x="4552067" y="460443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0" name="Google Shape;260;p32"/>
          <p:cNvSpPr txBox="1">
            <a:spLocks noGrp="1"/>
          </p:cNvSpPr>
          <p:nvPr>
            <p:ph type="subTitle" idx="8"/>
          </p:nvPr>
        </p:nvSpPr>
        <p:spPr>
          <a:xfrm>
            <a:off x="4752267" y="5159381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2"/>
          <p:cNvSpPr txBox="1">
            <a:spLocks noGrp="1"/>
          </p:cNvSpPr>
          <p:nvPr>
            <p:ph type="subTitle" idx="9"/>
          </p:nvPr>
        </p:nvSpPr>
        <p:spPr>
          <a:xfrm>
            <a:off x="940967" y="460443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2" name="Google Shape;262;p32"/>
          <p:cNvSpPr txBox="1">
            <a:spLocks noGrp="1"/>
          </p:cNvSpPr>
          <p:nvPr>
            <p:ph type="subTitle" idx="13"/>
          </p:nvPr>
        </p:nvSpPr>
        <p:spPr>
          <a:xfrm>
            <a:off x="1141167" y="5159381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32"/>
          <p:cNvSpPr txBox="1">
            <a:spLocks noGrp="1"/>
          </p:cNvSpPr>
          <p:nvPr>
            <p:ph type="subTitle" idx="14"/>
          </p:nvPr>
        </p:nvSpPr>
        <p:spPr>
          <a:xfrm>
            <a:off x="8163100" y="460443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64" name="Google Shape;264;p32"/>
          <p:cNvSpPr txBox="1">
            <a:spLocks noGrp="1"/>
          </p:cNvSpPr>
          <p:nvPr>
            <p:ph type="subTitle" idx="15"/>
          </p:nvPr>
        </p:nvSpPr>
        <p:spPr>
          <a:xfrm>
            <a:off x="8363300" y="5159381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5" name="Google Shape;265;p32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810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66" name="Google Shape;266;p32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2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132689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"/>
          <p:cNvSpPr txBox="1">
            <a:spLocks noGrp="1"/>
          </p:cNvSpPr>
          <p:nvPr>
            <p:ph type="subTitle" idx="1"/>
          </p:nvPr>
        </p:nvSpPr>
        <p:spPr>
          <a:xfrm>
            <a:off x="4552067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0" name="Google Shape;270;p33"/>
          <p:cNvSpPr txBox="1">
            <a:spLocks noGrp="1"/>
          </p:cNvSpPr>
          <p:nvPr>
            <p:ph type="subTitle" idx="2"/>
          </p:nvPr>
        </p:nvSpPr>
        <p:spPr>
          <a:xfrm>
            <a:off x="4752267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3"/>
          <p:cNvSpPr txBox="1">
            <a:spLocks noGrp="1"/>
          </p:cNvSpPr>
          <p:nvPr>
            <p:ph type="subTitle" idx="3"/>
          </p:nvPr>
        </p:nvSpPr>
        <p:spPr>
          <a:xfrm>
            <a:off x="940967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2" name="Google Shape;272;p33"/>
          <p:cNvSpPr txBox="1">
            <a:spLocks noGrp="1"/>
          </p:cNvSpPr>
          <p:nvPr>
            <p:ph type="subTitle" idx="4"/>
          </p:nvPr>
        </p:nvSpPr>
        <p:spPr>
          <a:xfrm>
            <a:off x="1141167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3" name="Google Shape;273;p33"/>
          <p:cNvSpPr txBox="1">
            <a:spLocks noGrp="1"/>
          </p:cNvSpPr>
          <p:nvPr>
            <p:ph type="subTitle" idx="5"/>
          </p:nvPr>
        </p:nvSpPr>
        <p:spPr>
          <a:xfrm>
            <a:off x="8163100" y="228590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4" name="Google Shape;274;p33"/>
          <p:cNvSpPr txBox="1">
            <a:spLocks noGrp="1"/>
          </p:cNvSpPr>
          <p:nvPr>
            <p:ph type="subTitle" idx="6"/>
          </p:nvPr>
        </p:nvSpPr>
        <p:spPr>
          <a:xfrm>
            <a:off x="8363300" y="2832163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3"/>
          <p:cNvSpPr txBox="1">
            <a:spLocks noGrp="1"/>
          </p:cNvSpPr>
          <p:nvPr>
            <p:ph type="subTitle" idx="7"/>
          </p:nvPr>
        </p:nvSpPr>
        <p:spPr>
          <a:xfrm>
            <a:off x="2746484" y="419803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6" name="Google Shape;276;p33"/>
          <p:cNvSpPr txBox="1">
            <a:spLocks noGrp="1"/>
          </p:cNvSpPr>
          <p:nvPr>
            <p:ph type="subTitle" idx="8"/>
          </p:nvPr>
        </p:nvSpPr>
        <p:spPr>
          <a:xfrm>
            <a:off x="2946684" y="4752981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3"/>
          <p:cNvSpPr txBox="1">
            <a:spLocks noGrp="1"/>
          </p:cNvSpPr>
          <p:nvPr>
            <p:ph type="subTitle" idx="9"/>
          </p:nvPr>
        </p:nvSpPr>
        <p:spPr>
          <a:xfrm>
            <a:off x="6357517" y="4198035"/>
            <a:ext cx="30880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78" name="Google Shape;278;p33"/>
          <p:cNvSpPr txBox="1">
            <a:spLocks noGrp="1"/>
          </p:cNvSpPr>
          <p:nvPr>
            <p:ph type="subTitle" idx="13"/>
          </p:nvPr>
        </p:nvSpPr>
        <p:spPr>
          <a:xfrm>
            <a:off x="6557717" y="4752981"/>
            <a:ext cx="268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2042200" y="593367"/>
            <a:ext cx="810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280" name="Google Shape;280;p3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1" name="Google Shape;281;p3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2" name="Google Shape;282;p33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3" name="Google Shape;283;p33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47653873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4"/>
          <p:cNvSpPr txBox="1">
            <a:spLocks noGrp="1"/>
          </p:cNvSpPr>
          <p:nvPr>
            <p:ph type="title"/>
          </p:nvPr>
        </p:nvSpPr>
        <p:spPr>
          <a:xfrm>
            <a:off x="954967" y="1430667"/>
            <a:ext cx="7520800" cy="3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cxnSp>
        <p:nvCxnSpPr>
          <p:cNvPr id="286" name="Google Shape;286;p34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7" name="Google Shape;287;p34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8" name="Google Shape;288;p34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89" name="Google Shape;289;p34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0" name="Google Shape;290;p34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91" name="Google Shape;291;p34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9762680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5"/>
          <p:cNvSpPr txBox="1">
            <a:spLocks noGrp="1"/>
          </p:cNvSpPr>
          <p:nvPr>
            <p:ph type="subTitle" idx="1"/>
          </p:nvPr>
        </p:nvSpPr>
        <p:spPr>
          <a:xfrm>
            <a:off x="6555800" y="2525600"/>
            <a:ext cx="3088000" cy="6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4" name="Google Shape;294;p35"/>
          <p:cNvSpPr txBox="1">
            <a:spLocks noGrp="1"/>
          </p:cNvSpPr>
          <p:nvPr>
            <p:ph type="subTitle" idx="2"/>
          </p:nvPr>
        </p:nvSpPr>
        <p:spPr>
          <a:xfrm>
            <a:off x="6745200" y="3061964"/>
            <a:ext cx="270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35"/>
          <p:cNvSpPr txBox="1">
            <a:spLocks noGrp="1"/>
          </p:cNvSpPr>
          <p:nvPr>
            <p:ph type="subTitle" idx="3"/>
          </p:nvPr>
        </p:nvSpPr>
        <p:spPr>
          <a:xfrm>
            <a:off x="2548200" y="2525600"/>
            <a:ext cx="3088000" cy="6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6" name="Google Shape;296;p35"/>
          <p:cNvSpPr txBox="1">
            <a:spLocks noGrp="1"/>
          </p:cNvSpPr>
          <p:nvPr>
            <p:ph type="subTitle" idx="4"/>
          </p:nvPr>
        </p:nvSpPr>
        <p:spPr>
          <a:xfrm>
            <a:off x="2737733" y="3061964"/>
            <a:ext cx="270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7" name="Google Shape;297;p35"/>
          <p:cNvSpPr txBox="1">
            <a:spLocks noGrp="1"/>
          </p:cNvSpPr>
          <p:nvPr>
            <p:ph type="subTitle" idx="5"/>
          </p:nvPr>
        </p:nvSpPr>
        <p:spPr>
          <a:xfrm>
            <a:off x="6555800" y="4705203"/>
            <a:ext cx="3088000" cy="6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298" name="Google Shape;298;p35"/>
          <p:cNvSpPr txBox="1">
            <a:spLocks noGrp="1"/>
          </p:cNvSpPr>
          <p:nvPr>
            <p:ph type="subTitle" idx="6"/>
          </p:nvPr>
        </p:nvSpPr>
        <p:spPr>
          <a:xfrm>
            <a:off x="6745200" y="5231644"/>
            <a:ext cx="270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9" name="Google Shape;299;p35"/>
          <p:cNvSpPr txBox="1">
            <a:spLocks noGrp="1"/>
          </p:cNvSpPr>
          <p:nvPr>
            <p:ph type="subTitle" idx="7"/>
          </p:nvPr>
        </p:nvSpPr>
        <p:spPr>
          <a:xfrm>
            <a:off x="2548200" y="4705203"/>
            <a:ext cx="3088000" cy="6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0" name="Google Shape;300;p35"/>
          <p:cNvSpPr txBox="1">
            <a:spLocks noGrp="1"/>
          </p:cNvSpPr>
          <p:nvPr>
            <p:ph type="subTitle" idx="8"/>
          </p:nvPr>
        </p:nvSpPr>
        <p:spPr>
          <a:xfrm>
            <a:off x="2737600" y="5231644"/>
            <a:ext cx="270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3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8640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02" name="Google Shape;302;p35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3" name="Google Shape;303;p35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8599602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6"/>
          <p:cNvSpPr txBox="1">
            <a:spLocks noGrp="1"/>
          </p:cNvSpPr>
          <p:nvPr>
            <p:ph type="subTitle" idx="1"/>
          </p:nvPr>
        </p:nvSpPr>
        <p:spPr>
          <a:xfrm>
            <a:off x="4762567" y="3872595"/>
            <a:ext cx="2687200" cy="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6" name="Google Shape;306;p36"/>
          <p:cNvSpPr txBox="1">
            <a:spLocks noGrp="1"/>
          </p:cNvSpPr>
          <p:nvPr>
            <p:ph type="subTitle" idx="2"/>
          </p:nvPr>
        </p:nvSpPr>
        <p:spPr>
          <a:xfrm>
            <a:off x="4762567" y="4408963"/>
            <a:ext cx="2687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36"/>
          <p:cNvSpPr txBox="1">
            <a:spLocks noGrp="1"/>
          </p:cNvSpPr>
          <p:nvPr>
            <p:ph type="subTitle" idx="3"/>
          </p:nvPr>
        </p:nvSpPr>
        <p:spPr>
          <a:xfrm>
            <a:off x="1451200" y="3872595"/>
            <a:ext cx="2687200" cy="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08" name="Google Shape;308;p36"/>
          <p:cNvSpPr txBox="1">
            <a:spLocks noGrp="1"/>
          </p:cNvSpPr>
          <p:nvPr>
            <p:ph type="subTitle" idx="4"/>
          </p:nvPr>
        </p:nvSpPr>
        <p:spPr>
          <a:xfrm>
            <a:off x="1451200" y="4408963"/>
            <a:ext cx="2687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36"/>
          <p:cNvSpPr txBox="1">
            <a:spLocks noGrp="1"/>
          </p:cNvSpPr>
          <p:nvPr>
            <p:ph type="subTitle" idx="5"/>
          </p:nvPr>
        </p:nvSpPr>
        <p:spPr>
          <a:xfrm>
            <a:off x="8073933" y="3872595"/>
            <a:ext cx="2687200" cy="66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10" name="Google Shape;310;p36"/>
          <p:cNvSpPr txBox="1">
            <a:spLocks noGrp="1"/>
          </p:cNvSpPr>
          <p:nvPr>
            <p:ph type="subTitle" idx="6"/>
          </p:nvPr>
        </p:nvSpPr>
        <p:spPr>
          <a:xfrm>
            <a:off x="8073933" y="4408963"/>
            <a:ext cx="2687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6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35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12" name="Google Shape;312;p36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3" name="Google Shape;313;p36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4" name="Google Shape;314;p36"/>
          <p:cNvCxnSpPr/>
          <p:nvPr/>
        </p:nvCxnSpPr>
        <p:spPr>
          <a:xfrm>
            <a:off x="9912233" y="-167467"/>
            <a:ext cx="2657600" cy="1773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411640976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6" name="Google Shape;316;p37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7" name="Google Shape;317;p37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8" name="Google Shape;318;p37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9" name="Google Shape;319;p37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0" name="Google Shape;320;p37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21" name="Google Shape;321;p37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2" name="Google Shape;322;p37"/>
          <p:cNvSpPr txBox="1">
            <a:spLocks noGrp="1"/>
          </p:cNvSpPr>
          <p:nvPr>
            <p:ph type="title"/>
          </p:nvPr>
        </p:nvSpPr>
        <p:spPr>
          <a:xfrm>
            <a:off x="3706800" y="593367"/>
            <a:ext cx="477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7075533" y="2280253"/>
            <a:ext cx="3314800" cy="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324" name="Google Shape;324;p37"/>
          <p:cNvSpPr txBox="1">
            <a:spLocks noGrp="1"/>
          </p:cNvSpPr>
          <p:nvPr>
            <p:ph type="subTitle" idx="2"/>
          </p:nvPr>
        </p:nvSpPr>
        <p:spPr>
          <a:xfrm>
            <a:off x="7075533" y="2814956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37"/>
          <p:cNvSpPr txBox="1">
            <a:spLocks noGrp="1"/>
          </p:cNvSpPr>
          <p:nvPr>
            <p:ph type="subTitle" idx="3"/>
          </p:nvPr>
        </p:nvSpPr>
        <p:spPr>
          <a:xfrm>
            <a:off x="1801667" y="2280253"/>
            <a:ext cx="3314800" cy="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326" name="Google Shape;326;p37"/>
          <p:cNvSpPr txBox="1">
            <a:spLocks noGrp="1"/>
          </p:cNvSpPr>
          <p:nvPr>
            <p:ph type="subTitle" idx="4"/>
          </p:nvPr>
        </p:nvSpPr>
        <p:spPr>
          <a:xfrm>
            <a:off x="1801667" y="2814956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37"/>
          <p:cNvSpPr txBox="1">
            <a:spLocks noGrp="1"/>
          </p:cNvSpPr>
          <p:nvPr>
            <p:ph type="subTitle" idx="5"/>
          </p:nvPr>
        </p:nvSpPr>
        <p:spPr>
          <a:xfrm>
            <a:off x="7075533" y="4736157"/>
            <a:ext cx="3314800" cy="6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328" name="Google Shape;328;p37"/>
          <p:cNvSpPr txBox="1">
            <a:spLocks noGrp="1"/>
          </p:cNvSpPr>
          <p:nvPr>
            <p:ph type="subTitle" idx="6"/>
          </p:nvPr>
        </p:nvSpPr>
        <p:spPr>
          <a:xfrm>
            <a:off x="7075533" y="5261983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37"/>
          <p:cNvSpPr txBox="1">
            <a:spLocks noGrp="1"/>
          </p:cNvSpPr>
          <p:nvPr>
            <p:ph type="subTitle" idx="7"/>
          </p:nvPr>
        </p:nvSpPr>
        <p:spPr>
          <a:xfrm>
            <a:off x="1801667" y="4736157"/>
            <a:ext cx="3314800" cy="6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3200"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800" b="1"/>
            </a:lvl9pPr>
          </a:lstStyle>
          <a:p>
            <a:endParaRPr/>
          </a:p>
        </p:txBody>
      </p:sp>
      <p:sp>
        <p:nvSpPr>
          <p:cNvPr id="330" name="Google Shape;330;p37"/>
          <p:cNvSpPr txBox="1">
            <a:spLocks noGrp="1"/>
          </p:cNvSpPr>
          <p:nvPr>
            <p:ph type="subTitle" idx="8"/>
          </p:nvPr>
        </p:nvSpPr>
        <p:spPr>
          <a:xfrm>
            <a:off x="1801733" y="5261983"/>
            <a:ext cx="3314800" cy="8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37"/>
          <p:cNvSpPr txBox="1">
            <a:spLocks noGrp="1"/>
          </p:cNvSpPr>
          <p:nvPr>
            <p:ph type="title" idx="9" hasCustomPrompt="1"/>
          </p:nvPr>
        </p:nvSpPr>
        <p:spPr>
          <a:xfrm>
            <a:off x="1801667" y="1508567"/>
            <a:ext cx="33148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2" name="Google Shape;332;p37"/>
          <p:cNvSpPr txBox="1">
            <a:spLocks noGrp="1"/>
          </p:cNvSpPr>
          <p:nvPr>
            <p:ph type="title" idx="13" hasCustomPrompt="1"/>
          </p:nvPr>
        </p:nvSpPr>
        <p:spPr>
          <a:xfrm>
            <a:off x="7075533" y="1508567"/>
            <a:ext cx="33148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3" name="Google Shape;333;p37"/>
          <p:cNvSpPr txBox="1">
            <a:spLocks noGrp="1"/>
          </p:cNvSpPr>
          <p:nvPr>
            <p:ph type="title" idx="14" hasCustomPrompt="1"/>
          </p:nvPr>
        </p:nvSpPr>
        <p:spPr>
          <a:xfrm>
            <a:off x="1801733" y="3952751"/>
            <a:ext cx="33148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34" name="Google Shape;334;p37"/>
          <p:cNvSpPr txBox="1">
            <a:spLocks noGrp="1"/>
          </p:cNvSpPr>
          <p:nvPr>
            <p:ph type="title" idx="15" hasCustomPrompt="1"/>
          </p:nvPr>
        </p:nvSpPr>
        <p:spPr>
          <a:xfrm>
            <a:off x="7075533" y="3952751"/>
            <a:ext cx="3314800" cy="8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067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5333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8732607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8"/>
          <p:cNvSpPr txBox="1">
            <a:spLocks noGrp="1"/>
          </p:cNvSpPr>
          <p:nvPr>
            <p:ph type="subTitle" idx="1"/>
          </p:nvPr>
        </p:nvSpPr>
        <p:spPr>
          <a:xfrm>
            <a:off x="4957767" y="4392265"/>
            <a:ext cx="21904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7" name="Google Shape;337;p38"/>
          <p:cNvSpPr txBox="1">
            <a:spLocks noGrp="1"/>
          </p:cNvSpPr>
          <p:nvPr>
            <p:ph type="subTitle" idx="2"/>
          </p:nvPr>
        </p:nvSpPr>
        <p:spPr>
          <a:xfrm>
            <a:off x="4823567" y="4938529"/>
            <a:ext cx="24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38" name="Google Shape;338;p38"/>
          <p:cNvSpPr txBox="1">
            <a:spLocks noGrp="1"/>
          </p:cNvSpPr>
          <p:nvPr>
            <p:ph type="subTitle" idx="3"/>
          </p:nvPr>
        </p:nvSpPr>
        <p:spPr>
          <a:xfrm>
            <a:off x="1770700" y="4392265"/>
            <a:ext cx="21904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39" name="Google Shape;339;p38"/>
          <p:cNvSpPr txBox="1">
            <a:spLocks noGrp="1"/>
          </p:cNvSpPr>
          <p:nvPr>
            <p:ph type="subTitle" idx="4"/>
          </p:nvPr>
        </p:nvSpPr>
        <p:spPr>
          <a:xfrm>
            <a:off x="1636568" y="4938529"/>
            <a:ext cx="24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0" name="Google Shape;340;p38"/>
          <p:cNvSpPr txBox="1">
            <a:spLocks noGrp="1"/>
          </p:cNvSpPr>
          <p:nvPr>
            <p:ph type="subTitle" idx="5"/>
          </p:nvPr>
        </p:nvSpPr>
        <p:spPr>
          <a:xfrm>
            <a:off x="8144733" y="4392265"/>
            <a:ext cx="2190800" cy="5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1" name="Google Shape;341;p38"/>
          <p:cNvSpPr txBox="1">
            <a:spLocks noGrp="1"/>
          </p:cNvSpPr>
          <p:nvPr>
            <p:ph type="subTitle" idx="6"/>
          </p:nvPr>
        </p:nvSpPr>
        <p:spPr>
          <a:xfrm>
            <a:off x="8010733" y="4938529"/>
            <a:ext cx="245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sp>
        <p:nvSpPr>
          <p:cNvPr id="342" name="Google Shape;342;p38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425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43" name="Google Shape;343;p38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44" name="Google Shape;344;p38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9833369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"/>
          <p:cNvSpPr txBox="1">
            <a:spLocks noGrp="1"/>
          </p:cNvSpPr>
          <p:nvPr>
            <p:ph type="subTitle" idx="1"/>
          </p:nvPr>
        </p:nvSpPr>
        <p:spPr>
          <a:xfrm>
            <a:off x="6333567" y="2176995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7" name="Google Shape;347;p39"/>
          <p:cNvSpPr txBox="1">
            <a:spLocks noGrp="1"/>
          </p:cNvSpPr>
          <p:nvPr>
            <p:ph type="subTitle" idx="2"/>
          </p:nvPr>
        </p:nvSpPr>
        <p:spPr>
          <a:xfrm>
            <a:off x="6333579" y="2713363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9"/>
          <p:cNvSpPr txBox="1">
            <a:spLocks noGrp="1"/>
          </p:cNvSpPr>
          <p:nvPr>
            <p:ph type="subTitle" idx="3"/>
          </p:nvPr>
        </p:nvSpPr>
        <p:spPr>
          <a:xfrm>
            <a:off x="3075267" y="2176995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9" name="Google Shape;349;p39"/>
          <p:cNvSpPr txBox="1">
            <a:spLocks noGrp="1"/>
          </p:cNvSpPr>
          <p:nvPr>
            <p:ph type="subTitle" idx="4"/>
          </p:nvPr>
        </p:nvSpPr>
        <p:spPr>
          <a:xfrm>
            <a:off x="3075283" y="2713363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39"/>
          <p:cNvSpPr txBox="1">
            <a:spLocks noGrp="1"/>
          </p:cNvSpPr>
          <p:nvPr>
            <p:ph type="subTitle" idx="5"/>
          </p:nvPr>
        </p:nvSpPr>
        <p:spPr>
          <a:xfrm>
            <a:off x="6333567" y="4083031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subTitle" idx="6"/>
          </p:nvPr>
        </p:nvSpPr>
        <p:spPr>
          <a:xfrm>
            <a:off x="6333579" y="4628063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subTitle" idx="7"/>
          </p:nvPr>
        </p:nvSpPr>
        <p:spPr>
          <a:xfrm>
            <a:off x="3075267" y="4083031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8"/>
          </p:nvPr>
        </p:nvSpPr>
        <p:spPr>
          <a:xfrm>
            <a:off x="3075283" y="4628063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3714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355" name="Google Shape;355;p39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6" name="Google Shape;356;p39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7639419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 and three columns 3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8" name="Google Shape;358;p40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59" name="Google Shape;359;p40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0" name="Google Shape;360;p40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1" name="Google Shape;361;p40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2" name="Google Shape;362;p40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3" name="Google Shape;363;p40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64" name="Google Shape;364;p40"/>
          <p:cNvSpPr txBox="1">
            <a:spLocks noGrp="1"/>
          </p:cNvSpPr>
          <p:nvPr>
            <p:ph type="subTitle" idx="1"/>
          </p:nvPr>
        </p:nvSpPr>
        <p:spPr>
          <a:xfrm>
            <a:off x="971667" y="1483829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5" name="Google Shape;365;p40"/>
          <p:cNvSpPr txBox="1">
            <a:spLocks noGrp="1"/>
          </p:cNvSpPr>
          <p:nvPr>
            <p:ph type="subTitle" idx="2"/>
          </p:nvPr>
        </p:nvSpPr>
        <p:spPr>
          <a:xfrm>
            <a:off x="971683" y="2020199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6" name="Google Shape;366;p40"/>
          <p:cNvSpPr txBox="1">
            <a:spLocks noGrp="1"/>
          </p:cNvSpPr>
          <p:nvPr>
            <p:ph type="subTitle" idx="3"/>
          </p:nvPr>
        </p:nvSpPr>
        <p:spPr>
          <a:xfrm>
            <a:off x="971667" y="2715181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67" name="Google Shape;367;p40"/>
          <p:cNvSpPr txBox="1">
            <a:spLocks noGrp="1"/>
          </p:cNvSpPr>
          <p:nvPr>
            <p:ph type="subTitle" idx="4"/>
          </p:nvPr>
        </p:nvSpPr>
        <p:spPr>
          <a:xfrm>
            <a:off x="971683" y="3260213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2042200" y="593367"/>
            <a:ext cx="810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369" name="Google Shape;369;p40"/>
          <p:cNvSpPr txBox="1">
            <a:spLocks noGrp="1"/>
          </p:cNvSpPr>
          <p:nvPr>
            <p:ph type="subTitle" idx="5"/>
          </p:nvPr>
        </p:nvSpPr>
        <p:spPr>
          <a:xfrm>
            <a:off x="971667" y="3996300"/>
            <a:ext cx="26864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70" name="Google Shape;370;p40"/>
          <p:cNvSpPr txBox="1">
            <a:spLocks noGrp="1"/>
          </p:cNvSpPr>
          <p:nvPr>
            <p:ph type="subTitle" idx="6"/>
          </p:nvPr>
        </p:nvSpPr>
        <p:spPr>
          <a:xfrm>
            <a:off x="971683" y="4541332"/>
            <a:ext cx="2686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49542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4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1"/>
          </p:nvPr>
        </p:nvSpPr>
        <p:spPr>
          <a:xfrm>
            <a:off x="6718633" y="3401932"/>
            <a:ext cx="3314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6718633" y="3948267"/>
            <a:ext cx="3314800" cy="12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3"/>
          </p:nvPr>
        </p:nvSpPr>
        <p:spPr>
          <a:xfrm>
            <a:off x="2257567" y="3401932"/>
            <a:ext cx="3314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Vidaloka"/>
              <a:buNone/>
              <a:defRPr sz="3200" b="1"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ubTitle" idx="4"/>
          </p:nvPr>
        </p:nvSpPr>
        <p:spPr>
          <a:xfrm>
            <a:off x="2257567" y="3948267"/>
            <a:ext cx="3314800" cy="12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5" name="Google Shape;35;p5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6" name="Google Shape;36;p5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" name="Google Shape;37;p5"/>
          <p:cNvCxnSpPr/>
          <p:nvPr/>
        </p:nvCxnSpPr>
        <p:spPr>
          <a:xfrm flipH="1">
            <a:off x="9247667" y="5241767"/>
            <a:ext cx="3399200" cy="1806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7954261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1"/>
          <p:cNvSpPr txBox="1">
            <a:spLocks noGrp="1"/>
          </p:cNvSpPr>
          <p:nvPr>
            <p:ph type="title" hasCustomPrompt="1"/>
          </p:nvPr>
        </p:nvSpPr>
        <p:spPr>
          <a:xfrm>
            <a:off x="3457233" y="952800"/>
            <a:ext cx="52776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3" name="Google Shape;373;p41"/>
          <p:cNvSpPr txBox="1">
            <a:spLocks noGrp="1"/>
          </p:cNvSpPr>
          <p:nvPr>
            <p:ph type="subTitle" idx="1"/>
          </p:nvPr>
        </p:nvSpPr>
        <p:spPr>
          <a:xfrm>
            <a:off x="3153312" y="1795200"/>
            <a:ext cx="5885600" cy="5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4" name="Google Shape;374;p41"/>
          <p:cNvSpPr txBox="1">
            <a:spLocks noGrp="1"/>
          </p:cNvSpPr>
          <p:nvPr>
            <p:ph type="title" idx="2" hasCustomPrompt="1"/>
          </p:nvPr>
        </p:nvSpPr>
        <p:spPr>
          <a:xfrm>
            <a:off x="3457233" y="2750700"/>
            <a:ext cx="52776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5" name="Google Shape;375;p41"/>
          <p:cNvSpPr txBox="1">
            <a:spLocks noGrp="1"/>
          </p:cNvSpPr>
          <p:nvPr>
            <p:ph type="subTitle" idx="3"/>
          </p:nvPr>
        </p:nvSpPr>
        <p:spPr>
          <a:xfrm>
            <a:off x="3153312" y="3593100"/>
            <a:ext cx="5885600" cy="5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4" hasCustomPrompt="1"/>
          </p:nvPr>
        </p:nvSpPr>
        <p:spPr>
          <a:xfrm>
            <a:off x="3457233" y="4548600"/>
            <a:ext cx="52776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77" name="Google Shape;377;p41"/>
          <p:cNvSpPr txBox="1">
            <a:spLocks noGrp="1"/>
          </p:cNvSpPr>
          <p:nvPr>
            <p:ph type="subTitle" idx="5"/>
          </p:nvPr>
        </p:nvSpPr>
        <p:spPr>
          <a:xfrm>
            <a:off x="3153267" y="5391000"/>
            <a:ext cx="5885600" cy="5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5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78" name="Google Shape;378;p41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41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61967532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2"/>
          <p:cNvSpPr txBox="1">
            <a:spLocks noGrp="1"/>
          </p:cNvSpPr>
          <p:nvPr>
            <p:ph type="subTitle" idx="1"/>
          </p:nvPr>
        </p:nvSpPr>
        <p:spPr>
          <a:xfrm>
            <a:off x="7600812" y="2779025"/>
            <a:ext cx="36860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2" name="Google Shape;382;p42"/>
          <p:cNvSpPr txBox="1">
            <a:spLocks noGrp="1"/>
          </p:cNvSpPr>
          <p:nvPr>
            <p:ph type="subTitle" idx="2"/>
          </p:nvPr>
        </p:nvSpPr>
        <p:spPr>
          <a:xfrm>
            <a:off x="7600828" y="3315392"/>
            <a:ext cx="3686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3" name="Google Shape;383;p42"/>
          <p:cNvSpPr txBox="1">
            <a:spLocks noGrp="1"/>
          </p:cNvSpPr>
          <p:nvPr>
            <p:ph type="subTitle" idx="3"/>
          </p:nvPr>
        </p:nvSpPr>
        <p:spPr>
          <a:xfrm>
            <a:off x="2631984" y="1202845"/>
            <a:ext cx="36860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4" name="Google Shape;384;p42"/>
          <p:cNvSpPr txBox="1">
            <a:spLocks noGrp="1"/>
          </p:cNvSpPr>
          <p:nvPr>
            <p:ph type="subTitle" idx="4"/>
          </p:nvPr>
        </p:nvSpPr>
        <p:spPr>
          <a:xfrm>
            <a:off x="2631984" y="1739213"/>
            <a:ext cx="3686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  <a:latin typeface="Mako"/>
                <a:ea typeface="Mako"/>
                <a:cs typeface="Mako"/>
                <a:sym typeface="Mak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42"/>
          <p:cNvSpPr txBox="1">
            <a:spLocks noGrp="1"/>
          </p:cNvSpPr>
          <p:nvPr>
            <p:ph type="subTitle" idx="5"/>
          </p:nvPr>
        </p:nvSpPr>
        <p:spPr>
          <a:xfrm>
            <a:off x="2631984" y="4387833"/>
            <a:ext cx="3686000" cy="6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386" name="Google Shape;386;p42"/>
          <p:cNvSpPr txBox="1">
            <a:spLocks noGrp="1"/>
          </p:cNvSpPr>
          <p:nvPr>
            <p:ph type="subTitle" idx="6"/>
          </p:nvPr>
        </p:nvSpPr>
        <p:spPr>
          <a:xfrm>
            <a:off x="2631984" y="4932865"/>
            <a:ext cx="3686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87" name="Google Shape;387;p42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8" name="Google Shape;388;p42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9" name="Google Shape;389;p42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0" name="Google Shape;390;p42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1" name="Google Shape;391;p42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2" name="Google Shape;392;p42"/>
          <p:cNvSpPr txBox="1">
            <a:spLocks noGrp="1"/>
          </p:cNvSpPr>
          <p:nvPr>
            <p:ph type="title" hasCustomPrompt="1"/>
          </p:nvPr>
        </p:nvSpPr>
        <p:spPr>
          <a:xfrm>
            <a:off x="977333" y="1485933"/>
            <a:ext cx="14908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3" name="Google Shape;393;p42"/>
          <p:cNvSpPr txBox="1">
            <a:spLocks noGrp="1"/>
          </p:cNvSpPr>
          <p:nvPr>
            <p:ph type="title" idx="7" hasCustomPrompt="1"/>
          </p:nvPr>
        </p:nvSpPr>
        <p:spPr>
          <a:xfrm>
            <a:off x="977333" y="4670900"/>
            <a:ext cx="14908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  <p:sp>
        <p:nvSpPr>
          <p:cNvPr id="394" name="Google Shape;394;p42"/>
          <p:cNvSpPr txBox="1">
            <a:spLocks noGrp="1"/>
          </p:cNvSpPr>
          <p:nvPr>
            <p:ph type="title" idx="8" hasCustomPrompt="1"/>
          </p:nvPr>
        </p:nvSpPr>
        <p:spPr>
          <a:xfrm>
            <a:off x="5921336" y="3035317"/>
            <a:ext cx="1490800" cy="8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Font typeface="Russo One"/>
              <a:buNone/>
              <a:defRPr sz="16000">
                <a:solidFill>
                  <a:schemeClr val="accent1"/>
                </a:solidFill>
                <a:latin typeface="Russo One"/>
                <a:ea typeface="Russo One"/>
                <a:cs typeface="Russo One"/>
                <a:sym typeface="Russo One"/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22645602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43"/>
          <p:cNvSpPr txBox="1">
            <a:spLocks noGrp="1"/>
          </p:cNvSpPr>
          <p:nvPr>
            <p:ph type="title"/>
          </p:nvPr>
        </p:nvSpPr>
        <p:spPr>
          <a:xfrm>
            <a:off x="1071667" y="2720661"/>
            <a:ext cx="5450000" cy="8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43"/>
          <p:cNvSpPr txBox="1">
            <a:spLocks noGrp="1"/>
          </p:cNvSpPr>
          <p:nvPr>
            <p:ph type="subTitle" idx="1"/>
          </p:nvPr>
        </p:nvSpPr>
        <p:spPr>
          <a:xfrm>
            <a:off x="1071667" y="3591367"/>
            <a:ext cx="4212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Josefin Sans"/>
              <a:buNone/>
              <a:defRPr sz="1867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398" name="Google Shape;398;p4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9" name="Google Shape;399;p4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37926495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4"/>
          <p:cNvSpPr txBox="1">
            <a:spLocks noGrp="1"/>
          </p:cNvSpPr>
          <p:nvPr>
            <p:ph type="title"/>
          </p:nvPr>
        </p:nvSpPr>
        <p:spPr>
          <a:xfrm>
            <a:off x="5986867" y="2730300"/>
            <a:ext cx="4485600" cy="8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 SemiBold"/>
                <a:ea typeface="Open Sans SemiBold"/>
                <a:cs typeface="Open Sans SemiBold"/>
                <a:sym typeface="Open Sans SemiBold"/>
              </a:defRPr>
            </a:lvl9pPr>
          </a:lstStyle>
          <a:p>
            <a:endParaRPr/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1"/>
          </p:nvPr>
        </p:nvSpPr>
        <p:spPr>
          <a:xfrm>
            <a:off x="6474067" y="3593100"/>
            <a:ext cx="3998400" cy="7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Josefin Sans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2000"/>
            </a:lvl9pPr>
          </a:lstStyle>
          <a:p>
            <a:endParaRPr/>
          </a:p>
        </p:txBody>
      </p:sp>
      <p:cxnSp>
        <p:nvCxnSpPr>
          <p:cNvPr id="403" name="Google Shape;403;p44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4" name="Google Shape;404;p44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60250355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5"/>
          <p:cNvSpPr txBox="1">
            <a:spLocks noGrp="1"/>
          </p:cNvSpPr>
          <p:nvPr>
            <p:ph type="subTitle" idx="1"/>
          </p:nvPr>
        </p:nvSpPr>
        <p:spPr>
          <a:xfrm>
            <a:off x="5555733" y="1938033"/>
            <a:ext cx="5276800" cy="38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79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6003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08" name="Google Shape;408;p45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9" name="Google Shape;409;p45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0" name="Google Shape;410;p45"/>
          <p:cNvCxnSpPr/>
          <p:nvPr/>
        </p:nvCxnSpPr>
        <p:spPr>
          <a:xfrm flipH="1">
            <a:off x="9029533" y="4884600"/>
            <a:ext cx="3764400" cy="2177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707589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2" name="Google Shape;412;p46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3" name="Google Shape;413;p46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4" name="Google Shape;414;p46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5" name="Google Shape;415;p46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6" name="Google Shape;416;p46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7" name="Google Shape;417;p46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8" name="Google Shape;418;p46"/>
          <p:cNvSpPr txBox="1">
            <a:spLocks noGrp="1"/>
          </p:cNvSpPr>
          <p:nvPr>
            <p:ph type="title"/>
          </p:nvPr>
        </p:nvSpPr>
        <p:spPr>
          <a:xfrm>
            <a:off x="2042200" y="593367"/>
            <a:ext cx="810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19" name="Google Shape;419;p46"/>
          <p:cNvSpPr txBox="1">
            <a:spLocks noGrp="1"/>
          </p:cNvSpPr>
          <p:nvPr>
            <p:ph type="subTitle" idx="1"/>
          </p:nvPr>
        </p:nvSpPr>
        <p:spPr>
          <a:xfrm>
            <a:off x="6033584" y="2050217"/>
            <a:ext cx="5276800" cy="38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79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20" name="Google Shape;420;p46"/>
          <p:cNvSpPr txBox="1">
            <a:spLocks noGrp="1"/>
          </p:cNvSpPr>
          <p:nvPr>
            <p:ph type="subTitle" idx="2"/>
          </p:nvPr>
        </p:nvSpPr>
        <p:spPr>
          <a:xfrm>
            <a:off x="881617" y="2050217"/>
            <a:ext cx="5276800" cy="385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R="50799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4102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47"/>
          <p:cNvSpPr txBox="1">
            <a:spLocks noGrp="1"/>
          </p:cNvSpPr>
          <p:nvPr>
            <p:ph type="subTitle" idx="1"/>
          </p:nvPr>
        </p:nvSpPr>
        <p:spPr>
          <a:xfrm>
            <a:off x="6421433" y="4821833"/>
            <a:ext cx="3922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3" name="Google Shape;423;p47"/>
          <p:cNvSpPr txBox="1">
            <a:spLocks noGrp="1"/>
          </p:cNvSpPr>
          <p:nvPr>
            <p:ph type="subTitle" idx="2"/>
          </p:nvPr>
        </p:nvSpPr>
        <p:spPr>
          <a:xfrm>
            <a:off x="6421600" y="5275167"/>
            <a:ext cx="3922400" cy="8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47"/>
          <p:cNvSpPr txBox="1">
            <a:spLocks noGrp="1"/>
          </p:cNvSpPr>
          <p:nvPr>
            <p:ph type="subTitle" idx="3"/>
          </p:nvPr>
        </p:nvSpPr>
        <p:spPr>
          <a:xfrm>
            <a:off x="1847772" y="4821833"/>
            <a:ext cx="3922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25" name="Google Shape;425;p47"/>
          <p:cNvSpPr txBox="1">
            <a:spLocks noGrp="1"/>
          </p:cNvSpPr>
          <p:nvPr>
            <p:ph type="subTitle" idx="4"/>
          </p:nvPr>
        </p:nvSpPr>
        <p:spPr>
          <a:xfrm>
            <a:off x="1848033" y="5275167"/>
            <a:ext cx="3922400" cy="86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47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3638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cxnSp>
        <p:nvCxnSpPr>
          <p:cNvPr id="427" name="Google Shape;427;p47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28" name="Google Shape;428;p47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5329503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8"/>
          <p:cNvSpPr txBox="1">
            <a:spLocks noGrp="1"/>
          </p:cNvSpPr>
          <p:nvPr>
            <p:ph type="title"/>
          </p:nvPr>
        </p:nvSpPr>
        <p:spPr>
          <a:xfrm>
            <a:off x="1659000" y="593367"/>
            <a:ext cx="8874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Merriweather Light"/>
                <a:ea typeface="Merriweather Light"/>
                <a:cs typeface="Merriweather Light"/>
                <a:sym typeface="Merriweather Light"/>
              </a:defRPr>
            </a:lvl9pPr>
          </a:lstStyle>
          <a:p>
            <a:endParaRPr/>
          </a:p>
        </p:txBody>
      </p:sp>
      <p:sp>
        <p:nvSpPr>
          <p:cNvPr id="431" name="Google Shape;431;p48"/>
          <p:cNvSpPr txBox="1">
            <a:spLocks noGrp="1"/>
          </p:cNvSpPr>
          <p:nvPr>
            <p:ph type="subTitle" idx="1"/>
          </p:nvPr>
        </p:nvSpPr>
        <p:spPr>
          <a:xfrm>
            <a:off x="4678667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2" name="Google Shape;432;p48"/>
          <p:cNvSpPr txBox="1">
            <a:spLocks noGrp="1"/>
          </p:cNvSpPr>
          <p:nvPr>
            <p:ph type="subTitle" idx="2"/>
          </p:nvPr>
        </p:nvSpPr>
        <p:spPr>
          <a:xfrm>
            <a:off x="4678700" y="5086600"/>
            <a:ext cx="2834800" cy="11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8"/>
          <p:cNvSpPr txBox="1">
            <a:spLocks noGrp="1"/>
          </p:cNvSpPr>
          <p:nvPr>
            <p:ph type="subTitle" idx="3"/>
          </p:nvPr>
        </p:nvSpPr>
        <p:spPr>
          <a:xfrm>
            <a:off x="1270700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4" name="Google Shape;434;p48"/>
          <p:cNvSpPr txBox="1">
            <a:spLocks noGrp="1"/>
          </p:cNvSpPr>
          <p:nvPr>
            <p:ph type="subTitle" idx="4"/>
          </p:nvPr>
        </p:nvSpPr>
        <p:spPr>
          <a:xfrm>
            <a:off x="1270833" y="5086601"/>
            <a:ext cx="2834800" cy="11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5" name="Google Shape;435;p48"/>
          <p:cNvSpPr txBox="1">
            <a:spLocks noGrp="1"/>
          </p:cNvSpPr>
          <p:nvPr>
            <p:ph type="subTitle" idx="5"/>
          </p:nvPr>
        </p:nvSpPr>
        <p:spPr>
          <a:xfrm>
            <a:off x="8086500" y="4531668"/>
            <a:ext cx="2834800" cy="5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Vidaloka"/>
              <a:buNone/>
              <a:defRPr sz="32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36" name="Google Shape;436;p48"/>
          <p:cNvSpPr txBox="1">
            <a:spLocks noGrp="1"/>
          </p:cNvSpPr>
          <p:nvPr>
            <p:ph type="subTitle" idx="6"/>
          </p:nvPr>
        </p:nvSpPr>
        <p:spPr>
          <a:xfrm>
            <a:off x="8086500" y="5086600"/>
            <a:ext cx="2834800" cy="11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437" name="Google Shape;437;p48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8" name="Google Shape;438;p48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39" name="Google Shape;439;p48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40" name="Google Shape;440;p48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4669169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0" name="Google Shape;450;p50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1" name="Google Shape;451;p50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13521145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3" name="Google Shape;453;p51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4" name="Google Shape;454;p51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51"/>
          <p:cNvCxnSpPr/>
          <p:nvPr/>
        </p:nvCxnSpPr>
        <p:spPr>
          <a:xfrm>
            <a:off x="9912233" y="-167467"/>
            <a:ext cx="2657600" cy="1773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6" name="Google Shape;456;p51"/>
          <p:cNvCxnSpPr/>
          <p:nvPr/>
        </p:nvCxnSpPr>
        <p:spPr>
          <a:xfrm>
            <a:off x="-196367" y="5257967"/>
            <a:ext cx="2657600" cy="1773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963881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0" name="Google Shape;40;p6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1" name="Google Shape;41;p6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30418771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8" name="Google Shape;458;p52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9" name="Google Shape;459;p52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0" name="Google Shape;460;p52"/>
          <p:cNvCxnSpPr/>
          <p:nvPr/>
        </p:nvCxnSpPr>
        <p:spPr>
          <a:xfrm flipH="1">
            <a:off x="9029533" y="4884600"/>
            <a:ext cx="3764400" cy="21776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87884186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2" name="Google Shape;462;p53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3" name="Google Shape;463;p53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4" name="Google Shape;464;p53"/>
          <p:cNvCxnSpPr/>
          <p:nvPr/>
        </p:nvCxnSpPr>
        <p:spPr>
          <a:xfrm>
            <a:off x="-333633" y="5435267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5" name="Google Shape;465;p53"/>
          <p:cNvCxnSpPr/>
          <p:nvPr/>
        </p:nvCxnSpPr>
        <p:spPr>
          <a:xfrm>
            <a:off x="9921533" y="-64500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6" name="Google Shape;466;p53"/>
          <p:cNvCxnSpPr/>
          <p:nvPr/>
        </p:nvCxnSpPr>
        <p:spPr>
          <a:xfrm flipH="1">
            <a:off x="9938984" y="5404884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7" name="Google Shape;467;p53"/>
          <p:cNvCxnSpPr/>
          <p:nvPr/>
        </p:nvCxnSpPr>
        <p:spPr>
          <a:xfrm flipH="1">
            <a:off x="-316183" y="-94883"/>
            <a:ext cx="2569200" cy="1548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28371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subTitle" idx="1"/>
          </p:nvPr>
        </p:nvSpPr>
        <p:spPr>
          <a:xfrm>
            <a:off x="2996667" y="1910733"/>
            <a:ext cx="2450800" cy="47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Vidaloka"/>
              <a:buNone/>
              <a:defRPr sz="3200" b="1">
                <a:solidFill>
                  <a:schemeClr val="accent1"/>
                </a:solidFill>
                <a:latin typeface="Vidaloka"/>
                <a:ea typeface="Vidaloka"/>
                <a:cs typeface="Vidaloka"/>
                <a:sym typeface="Vidaloka"/>
              </a:defRPr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ubTitle" idx="2"/>
          </p:nvPr>
        </p:nvSpPr>
        <p:spPr>
          <a:xfrm>
            <a:off x="2996667" y="2386733"/>
            <a:ext cx="6880400" cy="36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R="67732" lvl="0" rtl="0">
              <a:lnSpc>
                <a:spcPct val="166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>
                <a:solidFill>
                  <a:srgbClr val="374957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5729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46" name="Google Shape;46;p7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" name="Google Shape;47;p7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202435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1496667" y="1430667"/>
            <a:ext cx="9198800" cy="3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cxnSp>
        <p:nvCxnSpPr>
          <p:cNvPr id="50" name="Google Shape;50;p8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1" name="Google Shape;51;p8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2" name="Google Shape;52;p8"/>
          <p:cNvCxnSpPr/>
          <p:nvPr/>
        </p:nvCxnSpPr>
        <p:spPr>
          <a:xfrm flipH="1">
            <a:off x="9457667" y="5246767"/>
            <a:ext cx="3110400" cy="1796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" name="Google Shape;53;p8"/>
          <p:cNvCxnSpPr/>
          <p:nvPr/>
        </p:nvCxnSpPr>
        <p:spPr>
          <a:xfrm flipH="1">
            <a:off x="-560600" y="-162133"/>
            <a:ext cx="3110400" cy="17960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693273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subTitle" idx="1"/>
          </p:nvPr>
        </p:nvSpPr>
        <p:spPr>
          <a:xfrm>
            <a:off x="1194600" y="2242667"/>
            <a:ext cx="5129600" cy="31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8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3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cxnSp>
        <p:nvCxnSpPr>
          <p:cNvPr id="57" name="Google Shape;57;p9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8" name="Google Shape;58;p9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" name="Google Shape;59;p9"/>
          <p:cNvCxnSpPr/>
          <p:nvPr/>
        </p:nvCxnSpPr>
        <p:spPr>
          <a:xfrm flipH="1">
            <a:off x="7900600" y="3730000"/>
            <a:ext cx="4504000" cy="32892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0926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body" idx="1"/>
          </p:nvPr>
        </p:nvSpPr>
        <p:spPr>
          <a:xfrm>
            <a:off x="950967" y="589236"/>
            <a:ext cx="4742800" cy="130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30479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4000">
                <a:latin typeface="Vidaloka"/>
                <a:ea typeface="Vidaloka"/>
                <a:cs typeface="Vidaloka"/>
                <a:sym typeface="Vidaloka"/>
              </a:defRPr>
            </a:lvl1pPr>
          </a:lstStyle>
          <a:p>
            <a:endParaRPr/>
          </a:p>
        </p:txBody>
      </p:sp>
      <p:cxnSp>
        <p:nvCxnSpPr>
          <p:cNvPr id="62" name="Google Shape;62;p10"/>
          <p:cNvCxnSpPr/>
          <p:nvPr/>
        </p:nvCxnSpPr>
        <p:spPr>
          <a:xfrm>
            <a:off x="-96733" y="3654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63;p10"/>
          <p:cNvCxnSpPr/>
          <p:nvPr/>
        </p:nvCxnSpPr>
        <p:spPr>
          <a:xfrm>
            <a:off x="-96733" y="6503267"/>
            <a:ext cx="123832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64;p10"/>
          <p:cNvCxnSpPr/>
          <p:nvPr/>
        </p:nvCxnSpPr>
        <p:spPr>
          <a:xfrm rot="10800000" flipH="1">
            <a:off x="8193300" y="4138300"/>
            <a:ext cx="4157600" cy="2934800"/>
          </a:xfrm>
          <a:prstGeom prst="curvedConnector3">
            <a:avLst>
              <a:gd name="adj1" fmla="val 50000"/>
            </a:avLst>
          </a:pr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21126561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102900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Vidaloka"/>
              <a:buNone/>
              <a:defRPr sz="3000">
                <a:solidFill>
                  <a:schemeClr val="dk1"/>
                </a:solidFill>
                <a:latin typeface="Vidaloka"/>
                <a:ea typeface="Vidaloka"/>
                <a:cs typeface="Vidaloka"/>
                <a:sym typeface="Vidalok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51000" y="1536633"/>
            <a:ext cx="102900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89152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  <p:sldLayoutId id="2147483693" r:id="rId33"/>
    <p:sldLayoutId id="2147483694" r:id="rId34"/>
    <p:sldLayoutId id="2147483695" r:id="rId35"/>
    <p:sldLayoutId id="2147483696" r:id="rId36"/>
    <p:sldLayoutId id="2147483697" r:id="rId37"/>
    <p:sldLayoutId id="2147483698" r:id="rId38"/>
    <p:sldLayoutId id="2147483699" r:id="rId39"/>
    <p:sldLayoutId id="2147483700" r:id="rId40"/>
    <p:sldLayoutId id="2147483701" r:id="rId41"/>
    <p:sldLayoutId id="2147483702" r:id="rId42"/>
    <p:sldLayoutId id="2147483703" r:id="rId43"/>
    <p:sldLayoutId id="2147483704" r:id="rId44"/>
    <p:sldLayoutId id="2147483705" r:id="rId45"/>
    <p:sldLayoutId id="2147483706" r:id="rId46"/>
    <p:sldLayoutId id="2147483707" r:id="rId47"/>
    <p:sldLayoutId id="2147483709" r:id="rId48"/>
    <p:sldLayoutId id="2147483710" r:id="rId49"/>
    <p:sldLayoutId id="2147483711" r:id="rId50"/>
    <p:sldLayoutId id="2147483712" r:id="rId5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59"/>
          <p:cNvSpPr txBox="1">
            <a:spLocks noGrp="1"/>
          </p:cNvSpPr>
          <p:nvPr>
            <p:ph type="ctrTitle"/>
          </p:nvPr>
        </p:nvSpPr>
        <p:spPr>
          <a:xfrm>
            <a:off x="638657" y="1561673"/>
            <a:ext cx="10914683" cy="2263032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GB" altLang="zh-HK" sz="6000" b="1" dirty="0">
                <a:latin typeface="Arial" panose="020B0604020202020204" pitchFamily="34" charset="0"/>
                <a:cs typeface="Arial" panose="020B0604020202020204" pitchFamily="34" charset="0"/>
              </a:rPr>
              <a:t>Automatic generation of</a:t>
            </a:r>
            <a:br>
              <a:rPr lang="en-GB" altLang="zh-HK" sz="6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altLang="zh-HK" sz="6000" b="1" dirty="0">
                <a:latin typeface="Arial" panose="020B0604020202020204" pitchFamily="34" charset="0"/>
                <a:cs typeface="Arial" panose="020B0604020202020204" pitchFamily="34" charset="0"/>
              </a:rPr>
              <a:t> Face mosaic in news photos</a:t>
            </a:r>
            <a:r>
              <a:rPr lang="zh-TW" altLang="zh-HK" sz="6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F2437994-B105-712C-D497-4D17379EB5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5358936"/>
              </p:ext>
            </p:extLst>
          </p:nvPr>
        </p:nvGraphicFramePr>
        <p:xfrm>
          <a:off x="4092538" y="4544359"/>
          <a:ext cx="4006922" cy="7519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03461">
                  <a:extLst>
                    <a:ext uri="{9D8B030D-6E8A-4147-A177-3AD203B41FA5}">
                      <a16:colId xmlns:a16="http://schemas.microsoft.com/office/drawing/2014/main" val="2882876921"/>
                    </a:ext>
                  </a:extLst>
                </a:gridCol>
                <a:gridCol w="2003461">
                  <a:extLst>
                    <a:ext uri="{9D8B030D-6E8A-4147-A177-3AD203B41FA5}">
                      <a16:colId xmlns:a16="http://schemas.microsoft.com/office/drawing/2014/main" val="460768918"/>
                    </a:ext>
                  </a:extLst>
                </a:gridCol>
              </a:tblGrid>
              <a:tr h="371085">
                <a:tc>
                  <a:txBody>
                    <a:bodyPr/>
                    <a:lstStyle/>
                    <a:p>
                      <a:r>
                        <a:rPr lang="en-US" altLang="zh-HK" dirty="0"/>
                        <a:t>Student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LO King Yuen</a:t>
                      </a:r>
                      <a:endParaRPr lang="zh-HK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5181156"/>
                  </a:ext>
                </a:extLst>
              </a:tr>
              <a:tr h="371085">
                <a:tc>
                  <a:txBody>
                    <a:bodyPr/>
                    <a:lstStyle/>
                    <a:p>
                      <a:r>
                        <a:rPr lang="en" altLang="zh-HK" dirty="0"/>
                        <a:t>Supervisor </a:t>
                      </a:r>
                      <a:endParaRPr lang="zh-HK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HK" dirty="0"/>
                        <a:t>LAU Sau Ming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705996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61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47784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Table of contents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5" name="Google Shape;495;p61"/>
          <p:cNvSpPr txBox="1">
            <a:spLocks noGrp="1"/>
          </p:cNvSpPr>
          <p:nvPr>
            <p:ph type="subTitle" idx="3"/>
          </p:nvPr>
        </p:nvSpPr>
        <p:spPr>
          <a:xfrm>
            <a:off x="2206933" y="2590567"/>
            <a:ext cx="3314800" cy="47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6" name="Google Shape;496;p61"/>
          <p:cNvSpPr txBox="1">
            <a:spLocks noGrp="1"/>
          </p:cNvSpPr>
          <p:nvPr>
            <p:ph type="subTitle" idx="1"/>
          </p:nvPr>
        </p:nvSpPr>
        <p:spPr>
          <a:xfrm>
            <a:off x="6668000" y="2590567"/>
            <a:ext cx="3314800" cy="47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altLang="zh-HK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499" name="Google Shape;499;p61"/>
          <p:cNvSpPr txBox="1">
            <a:spLocks noGrp="1"/>
          </p:cNvSpPr>
          <p:nvPr>
            <p:ph type="subTitle" idx="5"/>
          </p:nvPr>
        </p:nvSpPr>
        <p:spPr>
          <a:xfrm>
            <a:off x="6668000" y="4965267"/>
            <a:ext cx="3314800" cy="47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altLang="zh-HK" i="0" dirty="0">
                <a:solidFill>
                  <a:srgbClr val="1F2328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Progress</a:t>
            </a:r>
          </a:p>
        </p:txBody>
      </p:sp>
      <p:sp>
        <p:nvSpPr>
          <p:cNvPr id="501" name="Google Shape;501;p61"/>
          <p:cNvSpPr txBox="1">
            <a:spLocks noGrp="1"/>
          </p:cNvSpPr>
          <p:nvPr>
            <p:ph type="subTitle" idx="7"/>
          </p:nvPr>
        </p:nvSpPr>
        <p:spPr>
          <a:xfrm>
            <a:off x="2206933" y="4965267"/>
            <a:ext cx="3314800" cy="476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/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3" name="Google Shape;503;p61"/>
          <p:cNvSpPr txBox="1">
            <a:spLocks noGrp="1"/>
          </p:cNvSpPr>
          <p:nvPr>
            <p:ph type="title" idx="9"/>
          </p:nvPr>
        </p:nvSpPr>
        <p:spPr>
          <a:xfrm>
            <a:off x="3171533" y="1738117"/>
            <a:ext cx="1385600" cy="89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4" name="Google Shape;504;p61"/>
          <p:cNvSpPr txBox="1">
            <a:spLocks noGrp="1"/>
          </p:cNvSpPr>
          <p:nvPr>
            <p:ph type="title" idx="13"/>
          </p:nvPr>
        </p:nvSpPr>
        <p:spPr>
          <a:xfrm>
            <a:off x="7632600" y="1738117"/>
            <a:ext cx="1385600" cy="89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5" name="Google Shape;505;p61"/>
          <p:cNvSpPr txBox="1">
            <a:spLocks noGrp="1"/>
          </p:cNvSpPr>
          <p:nvPr>
            <p:ph type="title" idx="14"/>
          </p:nvPr>
        </p:nvSpPr>
        <p:spPr>
          <a:xfrm>
            <a:off x="3171600" y="4110317"/>
            <a:ext cx="1385600" cy="89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Arial" panose="020B0604020202020204" pitchFamily="34" charset="0"/>
                <a:cs typeface="Arial" panose="020B0604020202020204" pitchFamily="34" charset="0"/>
              </a:rPr>
              <a:t>03</a:t>
            </a: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6" name="Google Shape;506;p61"/>
          <p:cNvSpPr txBox="1">
            <a:spLocks noGrp="1"/>
          </p:cNvSpPr>
          <p:nvPr>
            <p:ph type="title" idx="15"/>
          </p:nvPr>
        </p:nvSpPr>
        <p:spPr>
          <a:xfrm>
            <a:off x="7632600" y="4110317"/>
            <a:ext cx="1385600" cy="890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>
                <a:latin typeface="Arial" panose="020B0604020202020204" pitchFamily="34" charset="0"/>
                <a:cs typeface="Arial" panose="020B0604020202020204" pitchFamily="34" charset="0"/>
              </a:rPr>
              <a:t>04</a:t>
            </a: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subTitle" idx="1"/>
          </p:nvPr>
        </p:nvSpPr>
        <p:spPr>
          <a:xfrm>
            <a:off x="950967" y="1801581"/>
            <a:ext cx="5129600" cy="317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34290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Requires some level of expertise.</a:t>
            </a:r>
          </a:p>
          <a:p>
            <a:pPr marL="34290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Process photos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quickly, </a:t>
            </a: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 photoshop has </a:t>
            </a:r>
            <a:r>
              <a:rPr lang="en-US" altLang="zh-TW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</a:t>
            </a:r>
            <a:r>
              <a:rPr lang="en" altLang="zh-TW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ow </a:t>
            </a:r>
            <a:r>
              <a:rPr lang="en" altLang="zh-TW" dirty="0">
                <a:latin typeface="Arial" panose="020B0604020202020204" pitchFamily="34" charset="0"/>
                <a:cs typeface="Arial" panose="020B0604020202020204" pitchFamily="34" charset="0"/>
              </a:rPr>
              <a:t>efficiency</a:t>
            </a: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privacy level is not high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and can be restored by some software.</a:t>
            </a:r>
          </a:p>
        </p:txBody>
      </p:sp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3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altLang="zh-HK" dirty="0"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7AEF9D23-C3D3-814D-C019-ACEA369A2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8966" y="3291199"/>
            <a:ext cx="4962067" cy="2314800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D1C70BD4-8A62-D74E-21A0-12734F2F0E54}"/>
              </a:ext>
            </a:extLst>
          </p:cNvPr>
          <p:cNvSpPr txBox="1"/>
          <p:nvPr/>
        </p:nvSpPr>
        <p:spPr>
          <a:xfrm>
            <a:off x="7016803" y="1388136"/>
            <a:ext cx="4352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" altLang="zh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 media industry.</a:t>
            </a:r>
          </a:p>
          <a:p>
            <a:pPr algn="ctr"/>
            <a:r>
              <a:rPr lang="en" altLang="zh-HK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</a:t>
            </a:r>
            <a:r>
              <a:rPr lang="en" altLang="zh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 </a:t>
            </a:r>
            <a:r>
              <a:rPr lang="en" altLang="zh-HK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Photoshop</a:t>
            </a:r>
            <a:r>
              <a:rPr lang="en" altLang="zh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for setting </a:t>
            </a:r>
            <a:r>
              <a:rPr lang="en" altLang="zh-HK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photo privacy</a:t>
            </a:r>
            <a:r>
              <a:rPr lang="en" altLang="zh-HK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kumimoji="1" lang="zh-HK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" name="曲線接點 4">
            <a:extLst>
              <a:ext uri="{FF2B5EF4-FFF2-40B4-BE49-F238E27FC236}">
                <a16:creationId xmlns:a16="http://schemas.microsoft.com/office/drawing/2014/main" id="{403F4CA8-7E77-D05F-0C15-F119C5AD3C79}"/>
              </a:ext>
            </a:extLst>
          </p:cNvPr>
          <p:cNvCxnSpPr>
            <a:cxnSpLocks/>
            <a:stCxn id="3" idx="2"/>
            <a:endCxn id="2" idx="0"/>
          </p:cNvCxnSpPr>
          <p:nvPr/>
        </p:nvCxnSpPr>
        <p:spPr>
          <a:xfrm rot="5400000">
            <a:off x="8348155" y="2446313"/>
            <a:ext cx="1256732" cy="433041"/>
          </a:xfrm>
          <a:prstGeom prst="curvedConnector3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圖片 5">
            <a:extLst>
              <a:ext uri="{FF2B5EF4-FFF2-40B4-BE49-F238E27FC236}">
                <a16:creationId xmlns:a16="http://schemas.microsoft.com/office/drawing/2014/main" id="{F678FFFB-613F-E3B7-228F-B8E5B079D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492" y="4972595"/>
            <a:ext cx="3393108" cy="1445388"/>
          </a:xfrm>
          <a:prstGeom prst="rect">
            <a:avLst/>
          </a:prstGeom>
        </p:spPr>
      </p:pic>
      <p:pic>
        <p:nvPicPr>
          <p:cNvPr id="3074" name="Picture 2" descr="Free Bad Icon - Download in Flat Style">
            <a:extLst>
              <a:ext uri="{FF2B5EF4-FFF2-40B4-BE49-F238E27FC236}">
                <a16:creationId xmlns:a16="http://schemas.microsoft.com/office/drawing/2014/main" id="{1C07BC9F-A8D7-EB2C-146A-D47B23A8E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271" y="2148879"/>
            <a:ext cx="949764" cy="949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4C675F21-01AC-7D8D-92C6-E0680E8FFAE7}"/>
              </a:ext>
            </a:extLst>
          </p:cNvPr>
          <p:cNvSpPr txBox="1"/>
          <p:nvPr/>
        </p:nvSpPr>
        <p:spPr>
          <a:xfrm>
            <a:off x="6840603" y="2321311"/>
            <a:ext cx="19960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HK" sz="32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Too slow</a:t>
            </a:r>
            <a:endParaRPr kumimoji="1" lang="zh-HK" altLang="en-US" sz="3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C9107EEC-6F50-92CA-C1CE-F43710D5B767}"/>
              </a:ext>
            </a:extLst>
          </p:cNvPr>
          <p:cNvSpPr txBox="1"/>
          <p:nvPr/>
        </p:nvSpPr>
        <p:spPr>
          <a:xfrm>
            <a:off x="1723492" y="4143481"/>
            <a:ext cx="2428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HK" sz="3200" b="1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Not secure</a:t>
            </a:r>
            <a:endParaRPr kumimoji="1" lang="zh-HK" altLang="en-US" sz="3200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8" name="Picture 6" descr="Dislike - Free social media icons">
            <a:extLst>
              <a:ext uri="{FF2B5EF4-FFF2-40B4-BE49-F238E27FC236}">
                <a16:creationId xmlns:a16="http://schemas.microsoft.com/office/drawing/2014/main" id="{049A3BEA-BF19-E6AF-2A0F-F7A4615BC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0257" y="4132005"/>
            <a:ext cx="842776" cy="842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subTitle" idx="1"/>
          </p:nvPr>
        </p:nvSpPr>
        <p:spPr>
          <a:xfrm>
            <a:off x="6920356" y="1926564"/>
            <a:ext cx="4869861" cy="1477672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It can save about </a:t>
            </a:r>
            <a:r>
              <a:rPr lang="en-US" sz="2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90%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time by automatically mosaic faces in the news media user.</a:t>
            </a:r>
          </a:p>
        </p:txBody>
      </p:sp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3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altLang="zh-HK" dirty="0"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F0276692-8173-FB60-F2AE-C6F448C4568A}"/>
              </a:ext>
            </a:extLst>
          </p:cNvPr>
          <p:cNvSpPr txBox="1"/>
          <p:nvPr/>
        </p:nvSpPr>
        <p:spPr>
          <a:xfrm>
            <a:off x="2028835" y="2150880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K" dirty="0">
                <a:solidFill>
                  <a:schemeClr val="bg1"/>
                </a:solidFill>
              </a:rPr>
              <a:t>1</a:t>
            </a:r>
            <a:r>
              <a:rPr kumimoji="1" lang="en-US" altLang="zh-TW" dirty="0">
                <a:solidFill>
                  <a:schemeClr val="bg1"/>
                </a:solidFill>
              </a:rPr>
              <a:t>8</a:t>
            </a:r>
            <a:endParaRPr kumimoji="1" lang="zh-HK" altLang="en-US" dirty="0">
              <a:solidFill>
                <a:schemeClr val="bg1"/>
              </a:solidFill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2C8FE125-7C8B-B7EB-32FF-FBF5CA274E9E}"/>
              </a:ext>
            </a:extLst>
          </p:cNvPr>
          <p:cNvSpPr txBox="1"/>
          <p:nvPr/>
        </p:nvSpPr>
        <p:spPr>
          <a:xfrm>
            <a:off x="3631836" y="3059668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K" dirty="0">
                <a:solidFill>
                  <a:schemeClr val="bg1"/>
                </a:solidFill>
              </a:rPr>
              <a:t>1</a:t>
            </a:r>
            <a:r>
              <a:rPr kumimoji="1" lang="en-US" altLang="zh-TW" dirty="0">
                <a:solidFill>
                  <a:schemeClr val="bg1"/>
                </a:solidFill>
              </a:rPr>
              <a:t>92</a:t>
            </a:r>
            <a:endParaRPr kumimoji="1" lang="zh-HK" altLang="en-US" dirty="0">
              <a:solidFill>
                <a:schemeClr val="bg1"/>
              </a:solidFill>
            </a:endParaRP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7F483603-031A-14DB-16E3-651624DC7D4C}"/>
              </a:ext>
            </a:extLst>
          </p:cNvPr>
          <p:cNvSpPr txBox="1"/>
          <p:nvPr/>
        </p:nvSpPr>
        <p:spPr>
          <a:xfrm>
            <a:off x="2380356" y="4896511"/>
            <a:ext cx="18208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sz="24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zh-HK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asy to use</a:t>
            </a:r>
            <a:endParaRPr lang="en-US" altLang="zh-HK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69D4FD0A-EE7D-8C3A-D8F0-C3C0A20C0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5561" y="4309693"/>
            <a:ext cx="5400677" cy="2096966"/>
          </a:xfrm>
          <a:prstGeom prst="rect">
            <a:avLst/>
          </a:prstGeom>
        </p:spPr>
      </p:pic>
      <p:cxnSp>
        <p:nvCxnSpPr>
          <p:cNvPr id="16" name="曲線接點 15">
            <a:extLst>
              <a:ext uri="{FF2B5EF4-FFF2-40B4-BE49-F238E27FC236}">
                <a16:creationId xmlns:a16="http://schemas.microsoft.com/office/drawing/2014/main" id="{C13E21D1-B7F6-16D3-4922-4F6AC9D7B882}"/>
              </a:ext>
            </a:extLst>
          </p:cNvPr>
          <p:cNvCxnSpPr>
            <a:cxnSpLocks/>
            <a:stCxn id="13" idx="3"/>
            <a:endCxn id="14" idx="1"/>
          </p:cNvCxnSpPr>
          <p:nvPr/>
        </p:nvCxnSpPr>
        <p:spPr>
          <a:xfrm>
            <a:off x="4201223" y="5127344"/>
            <a:ext cx="2064338" cy="230832"/>
          </a:xfrm>
          <a:prstGeom prst="curvedConnector3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圖片 1">
            <a:extLst>
              <a:ext uri="{FF2B5EF4-FFF2-40B4-BE49-F238E27FC236}">
                <a16:creationId xmlns:a16="http://schemas.microsoft.com/office/drawing/2014/main" id="{DA61C44C-F4C8-FD7C-D13B-AB48DDFD74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6858" y="1499824"/>
            <a:ext cx="5908732" cy="2461972"/>
          </a:xfrm>
          <a:prstGeom prst="rect">
            <a:avLst/>
          </a:prstGeom>
        </p:spPr>
      </p:pic>
      <p:sp>
        <p:nvSpPr>
          <p:cNvPr id="10" name="文字方塊 9">
            <a:extLst>
              <a:ext uri="{FF2B5EF4-FFF2-40B4-BE49-F238E27FC236}">
                <a16:creationId xmlns:a16="http://schemas.microsoft.com/office/drawing/2014/main" id="{1A361DE3-21E3-C1DD-9F02-14C1FD001F24}"/>
              </a:ext>
            </a:extLst>
          </p:cNvPr>
          <p:cNvSpPr txBox="1"/>
          <p:nvPr/>
        </p:nvSpPr>
        <p:spPr>
          <a:xfrm>
            <a:off x="5675051" y="1649932"/>
            <a:ext cx="84189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K" sz="1400" dirty="0">
                <a:solidFill>
                  <a:srgbClr val="FF0000"/>
                </a:solidFill>
              </a:rPr>
              <a:t>/</a:t>
            </a:r>
            <a:r>
              <a:rPr kumimoji="1" lang="en" altLang="zh-HK" sz="1400" dirty="0">
                <a:solidFill>
                  <a:srgbClr val="FF0000"/>
                </a:solidFill>
              </a:rPr>
              <a:t>Second</a:t>
            </a:r>
            <a:endParaRPr kumimoji="1" lang="zh-HK" altLang="en-US" sz="1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866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subTitle" idx="1"/>
          </p:nvPr>
        </p:nvSpPr>
        <p:spPr>
          <a:xfrm>
            <a:off x="950966" y="1801581"/>
            <a:ext cx="5573123" cy="317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TensorFlow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buFont typeface="Wingdings" pitchFamily="2" charset="2"/>
              <a:buChar char="l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using different facial data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OpenCV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>
              <a:buFont typeface="Wingdings" pitchFamily="2" charset="2"/>
              <a:buChar char="l"/>
            </a:pPr>
            <a:r>
              <a:rPr lang="en-US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GaussianBlur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(Mosaic can’t be</a:t>
            </a:r>
            <a:r>
              <a:rPr lang="zh-TW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HK" dirty="0">
                <a:latin typeface="Arial" panose="020B0604020202020204" pitchFamily="34" charset="0"/>
                <a:cs typeface="Arial" panose="020B0604020202020204" pitchFamily="34" charset="0"/>
              </a:rPr>
              <a:t>restored</a:t>
            </a:r>
            <a:r>
              <a:rPr lang="en-US" altLang="zh-TW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3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altLang="zh-HK" dirty="0">
                <a:latin typeface="Arial" panose="020B0604020202020204" pitchFamily="34" charset="0"/>
                <a:cs typeface="Arial" panose="020B0604020202020204" pitchFamily="34" charset="0"/>
              </a:rPr>
              <a:t>Technology</a:t>
            </a:r>
          </a:p>
        </p:txBody>
      </p:sp>
      <p:pic>
        <p:nvPicPr>
          <p:cNvPr id="2050" name="Picture 2" descr="人種">
            <a:extLst>
              <a:ext uri="{FF2B5EF4-FFF2-40B4-BE49-F238E27FC236}">
                <a16:creationId xmlns:a16="http://schemas.microsoft.com/office/drawing/2014/main" id="{CFBAD360-1A0B-BF5A-3B45-72D115687E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746" y="465952"/>
            <a:ext cx="1706842" cy="1208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性別圖片素材, 性別圖案免費下載- Lovepik">
            <a:extLst>
              <a:ext uri="{FF2B5EF4-FFF2-40B4-BE49-F238E27FC236}">
                <a16:creationId xmlns:a16="http://schemas.microsoft.com/office/drawing/2014/main" id="{ED53BFF8-1081-F33D-49BF-BF148D14C8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9645" y="1373903"/>
            <a:ext cx="1489754" cy="148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字方塊 1">
            <a:extLst>
              <a:ext uri="{FF2B5EF4-FFF2-40B4-BE49-F238E27FC236}">
                <a16:creationId xmlns:a16="http://schemas.microsoft.com/office/drawing/2014/main" id="{F75F8982-C2C1-E7ED-1ACD-2DBB758CF6C4}"/>
              </a:ext>
            </a:extLst>
          </p:cNvPr>
          <p:cNvSpPr txBox="1"/>
          <p:nvPr/>
        </p:nvSpPr>
        <p:spPr>
          <a:xfrm>
            <a:off x="7514917" y="1749448"/>
            <a:ext cx="2146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K" b="1" i="1" u="sng" dirty="0">
                <a:latin typeface="Arial" panose="020B0604020202020204" pitchFamily="34" charset="0"/>
                <a:cs typeface="Arial" panose="020B0604020202020204" pitchFamily="34" charset="0"/>
              </a:rPr>
              <a:t>Race &amp; Skin color</a:t>
            </a:r>
            <a:endParaRPr kumimoji="1" lang="zh-HK" altLang="en-US" b="1" i="1" u="sng" dirty="0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B24879E8-A386-E89F-C743-538E8834F635}"/>
              </a:ext>
            </a:extLst>
          </p:cNvPr>
          <p:cNvSpPr txBox="1"/>
          <p:nvPr/>
        </p:nvSpPr>
        <p:spPr>
          <a:xfrm>
            <a:off x="10747468" y="2929265"/>
            <a:ext cx="9925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K" b="1" i="1" u="sng" dirty="0"/>
              <a:t>Gender</a:t>
            </a:r>
            <a:endParaRPr kumimoji="1" lang="zh-HK" altLang="en-US" b="1" i="1" u="sng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7A9BFFD-EA74-E486-730B-787E391D47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35144" y="4004674"/>
            <a:ext cx="1884888" cy="1884888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5BF78203-50FF-3182-47B6-6B7E92A6EF6F}"/>
              </a:ext>
            </a:extLst>
          </p:cNvPr>
          <p:cNvSpPr txBox="1"/>
          <p:nvPr/>
        </p:nvSpPr>
        <p:spPr>
          <a:xfrm>
            <a:off x="8379124" y="5920707"/>
            <a:ext cx="23160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HK" b="1" i="1" u="sng" dirty="0">
                <a:latin typeface="Arial" panose="020B0604020202020204" pitchFamily="34" charset="0"/>
                <a:cs typeface="Arial" panose="020B0604020202020204" pitchFamily="34" charset="0"/>
              </a:rPr>
              <a:t>Expressions</a:t>
            </a:r>
            <a:endParaRPr lang="zh-HK" altLang="en-US" b="1" i="1" u="sng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022D683D-55DF-EACA-BF76-93220FB451E3}"/>
              </a:ext>
            </a:extLst>
          </p:cNvPr>
          <p:cNvSpPr txBox="1"/>
          <p:nvPr/>
        </p:nvSpPr>
        <p:spPr>
          <a:xfrm>
            <a:off x="7652240" y="2900724"/>
            <a:ext cx="1884888" cy="51935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altLang="zh-HK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”models.h2”</a:t>
            </a:r>
          </a:p>
        </p:txBody>
      </p:sp>
      <p:cxnSp>
        <p:nvCxnSpPr>
          <p:cNvPr id="12" name="曲線接點 11">
            <a:extLst>
              <a:ext uri="{FF2B5EF4-FFF2-40B4-BE49-F238E27FC236}">
                <a16:creationId xmlns:a16="http://schemas.microsoft.com/office/drawing/2014/main" id="{EA1D9F07-29E1-AD40-69CF-8A9648637AD6}"/>
              </a:ext>
            </a:extLst>
          </p:cNvPr>
          <p:cNvCxnSpPr/>
          <p:nvPr/>
        </p:nvCxnSpPr>
        <p:spPr>
          <a:xfrm rot="16200000" flipV="1">
            <a:off x="6769413" y="1951634"/>
            <a:ext cx="347468" cy="1816911"/>
          </a:xfrm>
          <a:prstGeom prst="curvedConnector2">
            <a:avLst/>
          </a:prstGeom>
          <a:ln w="7620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線接點 15">
            <a:extLst>
              <a:ext uri="{FF2B5EF4-FFF2-40B4-BE49-F238E27FC236}">
                <a16:creationId xmlns:a16="http://schemas.microsoft.com/office/drawing/2014/main" id="{85B9FFDB-1E27-46FA-5D70-E56604D19807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 rot="16200000" flipH="1">
            <a:off x="8200514" y="2506554"/>
            <a:ext cx="781944" cy="6396"/>
          </a:xfrm>
          <a:prstGeom prst="curvedConnector3">
            <a:avLst/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線接點 16">
            <a:extLst>
              <a:ext uri="{FF2B5EF4-FFF2-40B4-BE49-F238E27FC236}">
                <a16:creationId xmlns:a16="http://schemas.microsoft.com/office/drawing/2014/main" id="{31BDEC80-50F2-EF79-7024-EDE691CC1118}"/>
              </a:ext>
            </a:extLst>
          </p:cNvPr>
          <p:cNvCxnSpPr>
            <a:cxnSpLocks/>
            <a:stCxn id="4" idx="0"/>
            <a:endCxn id="8" idx="4"/>
          </p:cNvCxnSpPr>
          <p:nvPr/>
        </p:nvCxnSpPr>
        <p:spPr>
          <a:xfrm rot="16200000" flipV="1">
            <a:off x="8693837" y="3320923"/>
            <a:ext cx="584599" cy="782904"/>
          </a:xfrm>
          <a:prstGeom prst="curvedConnector3">
            <a:avLst>
              <a:gd name="adj1" fmla="val 50000"/>
            </a:avLst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線接點 17">
            <a:extLst>
              <a:ext uri="{FF2B5EF4-FFF2-40B4-BE49-F238E27FC236}">
                <a16:creationId xmlns:a16="http://schemas.microsoft.com/office/drawing/2014/main" id="{648962E9-52AD-8312-D2F7-BE1CCE10D3D8}"/>
              </a:ext>
            </a:extLst>
          </p:cNvPr>
          <p:cNvCxnSpPr>
            <a:cxnSpLocks/>
            <a:stCxn id="2052" idx="1"/>
            <a:endCxn id="8" idx="6"/>
          </p:cNvCxnSpPr>
          <p:nvPr/>
        </p:nvCxnSpPr>
        <p:spPr>
          <a:xfrm rot="10800000" flipV="1">
            <a:off x="9537129" y="2118780"/>
            <a:ext cx="942517" cy="1041620"/>
          </a:xfrm>
          <a:prstGeom prst="curvedConnector3">
            <a:avLst>
              <a:gd name="adj1" fmla="val 50000"/>
            </a:avLst>
          </a:prstGeom>
          <a:ln w="762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1" name="圖片 30">
            <a:extLst>
              <a:ext uri="{FF2B5EF4-FFF2-40B4-BE49-F238E27FC236}">
                <a16:creationId xmlns:a16="http://schemas.microsoft.com/office/drawing/2014/main" id="{9D5317D9-5230-F297-9EB3-54DDD1D179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62604" y="4304101"/>
            <a:ext cx="5377940" cy="2045597"/>
          </a:xfrm>
          <a:prstGeom prst="rect">
            <a:avLst/>
          </a:prstGeom>
        </p:spPr>
      </p:pic>
      <p:sp>
        <p:nvSpPr>
          <p:cNvPr id="32" name="文字方塊 31">
            <a:extLst>
              <a:ext uri="{FF2B5EF4-FFF2-40B4-BE49-F238E27FC236}">
                <a16:creationId xmlns:a16="http://schemas.microsoft.com/office/drawing/2014/main" id="{FEC28F41-0EFD-9DA4-A9D8-9419C34202B3}"/>
              </a:ext>
            </a:extLst>
          </p:cNvPr>
          <p:cNvSpPr txBox="1"/>
          <p:nvPr/>
        </p:nvSpPr>
        <p:spPr>
          <a:xfrm>
            <a:off x="4051574" y="5509765"/>
            <a:ext cx="77617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K" altLang="en-US" sz="60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✓</a:t>
            </a:r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31C3E897-94AC-23EA-9D87-3E05384B5181}"/>
              </a:ext>
            </a:extLst>
          </p:cNvPr>
          <p:cNvSpPr txBox="1"/>
          <p:nvPr/>
        </p:nvSpPr>
        <p:spPr>
          <a:xfrm>
            <a:off x="6017267" y="5429939"/>
            <a:ext cx="7761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HK" altLang="en-US" sz="60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✗</a:t>
            </a:r>
          </a:p>
        </p:txBody>
      </p:sp>
    </p:spTree>
    <p:extLst>
      <p:ext uri="{BB962C8B-B14F-4D97-AF65-F5344CB8AC3E}">
        <p14:creationId xmlns:p14="http://schemas.microsoft.com/office/powerpoint/2010/main" val="926454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subTitle" idx="1"/>
          </p:nvPr>
        </p:nvSpPr>
        <p:spPr>
          <a:xfrm>
            <a:off x="950966" y="1801580"/>
            <a:ext cx="9230723" cy="405468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en" altLang="zh-HK" sz="2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☑</a:t>
            </a:r>
            <a:r>
              <a:rPr lang="en" altLang="zh-HK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zh-TW" altLang="en-US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" altLang="zh-HK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Training </a:t>
            </a:r>
            <a:r>
              <a:rPr lang="en" altLang="zh-HK" sz="2400" b="0" i="0" dirty="0">
                <a:solidFill>
                  <a:srgbClr val="FF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models</a:t>
            </a:r>
            <a:r>
              <a:rPr lang="en" altLang="zh-HK" sz="2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using a facial database and TensorFlow.</a:t>
            </a:r>
          </a:p>
          <a:p>
            <a:pPr marL="0" indent="0">
              <a:buNone/>
            </a:pPr>
            <a:endParaRPr lang="en" altLang="zh-HK" sz="2400" b="0" i="0" dirty="0">
              <a:solidFill>
                <a:srgbClr val="000000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zh-HK" altLang="en-US" sz="2400" dirty="0"/>
              <a:t>☑ </a:t>
            </a:r>
            <a:r>
              <a:rPr lang="zh-TW" altLang="en-US" sz="2400" dirty="0"/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OpenCV, using models, can 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recognize faces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☑ </a:t>
            </a:r>
            <a:r>
              <a:rPr lang="zh-TW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Applying 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Gaussian blur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using OpenCV.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zh-HK" altLang="en-US" sz="2400" dirty="0"/>
              <a:t>☐ </a:t>
            </a:r>
            <a:r>
              <a:rPr lang="zh-TW" altLang="en-US" sz="2400" dirty="0"/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Processing</a:t>
            </a:r>
            <a:r>
              <a:rPr lang="zh-TW" alt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TW" sz="2400" dirty="0"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photos with 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faces.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zh-HK" altLang="en-US" sz="2400" dirty="0"/>
              <a:t>☐ </a:t>
            </a:r>
            <a:r>
              <a:rPr lang="zh-TW" altLang="en-US" sz="2400" dirty="0"/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Improving the user interface (</a:t>
            </a:r>
            <a:r>
              <a:rPr lang="en-US" sz="24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</p:txBody>
      </p:sp>
      <p:sp>
        <p:nvSpPr>
          <p:cNvPr id="547" name="Google Shape;547;p65"/>
          <p:cNvSpPr txBox="1">
            <a:spLocks noGrp="1"/>
          </p:cNvSpPr>
          <p:nvPr>
            <p:ph type="title"/>
          </p:nvPr>
        </p:nvSpPr>
        <p:spPr>
          <a:xfrm>
            <a:off x="950967" y="593367"/>
            <a:ext cx="75732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" altLang="zh-HK" dirty="0">
                <a:solidFill>
                  <a:srgbClr val="1F232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Progress</a:t>
            </a:r>
            <a:endParaRPr lang="en" altLang="zh-HK" i="0" dirty="0">
              <a:solidFill>
                <a:srgbClr val="1F2328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5556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68;p123">
            <a:extLst>
              <a:ext uri="{FF2B5EF4-FFF2-40B4-BE49-F238E27FC236}">
                <a16:creationId xmlns:a16="http://schemas.microsoft.com/office/drawing/2014/main" id="{7CE9DD55-DCAE-3A0C-04B4-5F615F8383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34163" y="2475602"/>
            <a:ext cx="3323670" cy="1230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9000" dirty="0">
                <a:latin typeface="Arial" panose="020B0604020202020204" pitchFamily="34" charset="0"/>
                <a:cs typeface="Arial" panose="020B0604020202020204" pitchFamily="34" charset="0"/>
              </a:rPr>
              <a:t>Demo</a:t>
            </a:r>
            <a:endParaRPr sz="9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Google Shape;1569;p123">
            <a:extLst>
              <a:ext uri="{FF2B5EF4-FFF2-40B4-BE49-F238E27FC236}">
                <a16:creationId xmlns:a16="http://schemas.microsoft.com/office/drawing/2014/main" id="{D28C424A-855E-418E-40C6-3D5453F2382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44413" y="4301120"/>
            <a:ext cx="4303171" cy="1190236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227206270@stu.vtc.edu.hk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" dirty="0">
                <a:latin typeface="Arial" panose="020B0604020202020204" pitchFamily="34" charset="0"/>
                <a:cs typeface="Arial" panose="020B0604020202020204" pitchFamily="34" charset="0"/>
              </a:rPr>
              <a:t>+862 6060 8597  </a:t>
            </a:r>
          </a:p>
          <a:p>
            <a:pPr marL="0" indent="0" algn="ctr">
              <a:buNone/>
            </a:pPr>
            <a:r>
              <a:rPr lang="en" dirty="0" err="1">
                <a:latin typeface="Arial" panose="020B0604020202020204" pitchFamily="34" charset="0"/>
                <a:cs typeface="Arial" panose="020B0604020202020204" pitchFamily="34" charset="0"/>
              </a:rPr>
              <a:t>lokingyuen.github.io</a:t>
            </a:r>
            <a:endParaRPr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Google Shape;1582;p123">
            <a:extLst>
              <a:ext uri="{FF2B5EF4-FFF2-40B4-BE49-F238E27FC236}">
                <a16:creationId xmlns:a16="http://schemas.microsoft.com/office/drawing/2014/main" id="{15F71691-182B-F543-9C80-2ACAB23025EF}"/>
              </a:ext>
            </a:extLst>
          </p:cNvPr>
          <p:cNvSpPr txBox="1">
            <a:spLocks/>
          </p:cNvSpPr>
          <p:nvPr/>
        </p:nvSpPr>
        <p:spPr>
          <a:xfrm>
            <a:off x="3569199" y="5491356"/>
            <a:ext cx="5053600" cy="37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867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None/>
            </a:pPr>
            <a:r>
              <a:rPr lang="en" altLang="zh-HK" sz="1800" dirty="0">
                <a:latin typeface="Arial" panose="020B0604020202020204" pitchFamily="34" charset="0"/>
                <a:cs typeface="Arial" panose="020B0604020202020204" pitchFamily="34" charset="0"/>
              </a:rPr>
              <a:t>Do you have 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715310296"/>
      </p:ext>
    </p:extLst>
  </p:cSld>
  <p:clrMapOvr>
    <a:masterClrMapping/>
  </p:clrMapOvr>
</p:sld>
</file>

<file path=ppt/theme/theme1.xml><?xml version="1.0" encoding="utf-8"?>
<a:theme xmlns:a="http://schemas.openxmlformats.org/drawingml/2006/main" name="Minimalist Business Slides XL by Slidesgo">
  <a:themeElements>
    <a:clrScheme name="Simple Light">
      <a:dk1>
        <a:srgbClr val="000000"/>
      </a:dk1>
      <a:lt1>
        <a:srgbClr val="F5F2EE"/>
      </a:lt1>
      <a:dk2>
        <a:srgbClr val="000000"/>
      </a:dk2>
      <a:lt2>
        <a:srgbClr val="EEEEEE"/>
      </a:lt2>
      <a:accent1>
        <a:srgbClr val="3F3533"/>
      </a:accent1>
      <a:accent2>
        <a:srgbClr val="3F3533"/>
      </a:accent2>
      <a:accent3>
        <a:srgbClr val="3F3533"/>
      </a:accent3>
      <a:accent4>
        <a:srgbClr val="3F3533"/>
      </a:accent4>
      <a:accent5>
        <a:srgbClr val="3F3533"/>
      </a:accent5>
      <a:accent6>
        <a:srgbClr val="3F353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2113</TotalTime>
  <Words>199</Words>
  <Application>Microsoft Macintosh PowerPoint</Application>
  <PresentationFormat>寬螢幕</PresentationFormat>
  <Paragraphs>61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20" baseType="lpstr">
      <vt:lpstr>Crimson Text</vt:lpstr>
      <vt:lpstr>Mako</vt:lpstr>
      <vt:lpstr>Russo One</vt:lpstr>
      <vt:lpstr>Vidaloka</vt:lpstr>
      <vt:lpstr>Arial</vt:lpstr>
      <vt:lpstr>Calibri</vt:lpstr>
      <vt:lpstr>Josefin Sans</vt:lpstr>
      <vt:lpstr>Lato</vt:lpstr>
      <vt:lpstr>Merriweather Light</vt:lpstr>
      <vt:lpstr>Montserrat</vt:lpstr>
      <vt:lpstr>Open Sans SemiBold</vt:lpstr>
      <vt:lpstr>Wingdings</vt:lpstr>
      <vt:lpstr>Minimalist Business Slides XL by Slidesgo</vt:lpstr>
      <vt:lpstr>Automatic generation of  Face mosaic in news photos </vt:lpstr>
      <vt:lpstr>Table of contents</vt:lpstr>
      <vt:lpstr>Background</vt:lpstr>
      <vt:lpstr>Analysis</vt:lpstr>
      <vt:lpstr>Technology</vt:lpstr>
      <vt:lpstr>Progress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Automatic generation of  Face mosaic in news photos </dc:title>
  <dc:creator>Lo King Yuen (227206270)</dc:creator>
  <cp:lastModifiedBy>Lo King Yuen (227206270)</cp:lastModifiedBy>
  <cp:revision>34</cp:revision>
  <dcterms:created xsi:type="dcterms:W3CDTF">2023-12-04T07:24:32Z</dcterms:created>
  <dcterms:modified xsi:type="dcterms:W3CDTF">2023-12-09T08:55:35Z</dcterms:modified>
</cp:coreProperties>
</file>

<file path=docProps/thumbnail.jpeg>
</file>